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CBCA"/>
          </a:solidFill>
        </a:fill>
      </a:tcStyle>
    </a:wholeTbl>
    <a:band2H>
      <a:tcTxStyle b="def" i="def"/>
      <a:tcStyle>
        <a:tcBdr/>
        <a:fill>
          <a:solidFill>
            <a:srgbClr val="FEE7E6"/>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3E8CD"/>
          </a:solidFill>
        </a:fill>
      </a:tcStyle>
    </a:wholeTbl>
    <a:band2H>
      <a:tcTxStyle b="def" i="def"/>
      <a:tcStyle>
        <a:tcBdr/>
        <a:fill>
          <a:solidFill>
            <a:srgbClr val="F2F4E8"/>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5D1EF"/>
          </a:solidFill>
        </a:fill>
      </a:tcStyle>
    </a:wholeTbl>
    <a:band2H>
      <a:tcTxStyle b="def" i="def"/>
      <a:tcStyle>
        <a:tcBdr/>
        <a:fill>
          <a:solidFill>
            <a:srgbClr val="F2E9F7"/>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Rockwell"/>
          <a:ea typeface="Rockwell"/>
          <a:cs typeface="Rockwel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Rockwell"/>
          <a:ea typeface="Rockwell"/>
          <a:cs typeface="Rockwel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Rockwell"/>
          <a:ea typeface="Rockwell"/>
          <a:cs typeface="Rockwel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Rockwell"/>
          <a:ea typeface="Rockwell"/>
          <a:cs typeface="Rockwel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Rockwell"/>
          <a:ea typeface="Rockwell"/>
          <a:cs typeface="Rockwel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Rockwell"/>
          <a:ea typeface="Rockwell"/>
          <a:cs typeface="Rockwel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Rockwell"/>
          <a:ea typeface="Rockwell"/>
          <a:cs typeface="Rockwel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89" name="Shape 489"/>
          <p:cNvSpPr/>
          <p:nvPr>
            <p:ph type="sldImg"/>
          </p:nvPr>
        </p:nvSpPr>
        <p:spPr>
          <a:xfrm>
            <a:off x="1143000" y="685800"/>
            <a:ext cx="4572000" cy="3429000"/>
          </a:xfrm>
          <a:prstGeom prst="rect">
            <a:avLst/>
          </a:prstGeom>
        </p:spPr>
        <p:txBody>
          <a:bodyPr/>
          <a:lstStyle/>
          <a:p>
            <a:pPr/>
          </a:p>
        </p:txBody>
      </p:sp>
      <p:sp>
        <p:nvSpPr>
          <p:cNvPr id="490" name="Shape 49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grpSp>
        <p:nvGrpSpPr>
          <p:cNvPr id="30" name="Group 88"/>
          <p:cNvGrpSpPr/>
          <p:nvPr/>
        </p:nvGrpSpPr>
        <p:grpSpPr>
          <a:xfrm>
            <a:off x="-796" y="-5030"/>
            <a:ext cx="9140430" cy="5153348"/>
            <a:chOff x="0" y="0"/>
            <a:chExt cx="9140428" cy="5153346"/>
          </a:xfrm>
        </p:grpSpPr>
        <p:sp>
          <p:nvSpPr>
            <p:cNvPr id="11" name="Freeform 5"/>
            <p:cNvSpPr/>
            <p:nvPr/>
          </p:nvSpPr>
          <p:spPr>
            <a:xfrm>
              <a:off x="159900" y="1043097"/>
              <a:ext cx="6226827" cy="4110249"/>
            </a:xfrm>
            <a:custGeom>
              <a:avLst/>
              <a:gdLst/>
              <a:ahLst/>
              <a:cxnLst>
                <a:cxn ang="0">
                  <a:pos x="wd2" y="hd2"/>
                </a:cxn>
                <a:cxn ang="5400000">
                  <a:pos x="wd2" y="hd2"/>
                </a:cxn>
                <a:cxn ang="10800000">
                  <a:pos x="wd2" y="hd2"/>
                </a:cxn>
                <a:cxn ang="16200000">
                  <a:pos x="wd2" y="hd2"/>
                </a:cxn>
              </a:cxnLst>
              <a:rect l="0" t="0" r="r" b="b"/>
              <a:pathLst>
                <a:path w="18483" h="21239" fill="norm" stroke="1" extrusionOk="0">
                  <a:moveTo>
                    <a:pt x="17363" y="21239"/>
                  </a:moveTo>
                  <a:cubicBezTo>
                    <a:pt x="20394" y="16786"/>
                    <a:pt x="16526" y="9118"/>
                    <a:pt x="14554" y="5810"/>
                  </a:cubicBezTo>
                  <a:cubicBezTo>
                    <a:pt x="12742" y="2780"/>
                    <a:pt x="10442" y="434"/>
                    <a:pt x="7909" y="46"/>
                  </a:cubicBezTo>
                  <a:cubicBezTo>
                    <a:pt x="5376" y="-361"/>
                    <a:pt x="2408" y="2004"/>
                    <a:pt x="903" y="5515"/>
                  </a:cubicBezTo>
                  <a:cubicBezTo>
                    <a:pt x="-1206" y="10467"/>
                    <a:pt x="744" y="17470"/>
                    <a:pt x="3023" y="21165"/>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 name="Freeform 6"/>
            <p:cNvSpPr/>
            <p:nvPr/>
          </p:nvSpPr>
          <p:spPr>
            <a:xfrm>
              <a:off x="874069" y="1657219"/>
              <a:ext cx="4855428" cy="3492536"/>
            </a:xfrm>
            <a:custGeom>
              <a:avLst/>
              <a:gdLst/>
              <a:ahLst/>
              <a:cxnLst>
                <a:cxn ang="0">
                  <a:pos x="wd2" y="hd2"/>
                </a:cxn>
                <a:cxn ang="5400000">
                  <a:pos x="wd2" y="hd2"/>
                </a:cxn>
                <a:cxn ang="10800000">
                  <a:pos x="wd2" y="hd2"/>
                </a:cxn>
                <a:cxn ang="16200000">
                  <a:pos x="wd2" y="hd2"/>
                </a:cxn>
              </a:cxnLst>
              <a:rect l="0" t="0" r="r" b="b"/>
              <a:pathLst>
                <a:path w="18964" h="20744" fill="norm" stroke="1" extrusionOk="0">
                  <a:moveTo>
                    <a:pt x="12846" y="20723"/>
                  </a:moveTo>
                  <a:cubicBezTo>
                    <a:pt x="15607" y="19767"/>
                    <a:pt x="20153" y="17346"/>
                    <a:pt x="18675" y="11717"/>
                  </a:cubicBezTo>
                  <a:cubicBezTo>
                    <a:pt x="17294" y="6450"/>
                    <a:pt x="13069" y="1502"/>
                    <a:pt x="9458" y="270"/>
                  </a:cubicBezTo>
                  <a:cubicBezTo>
                    <a:pt x="6153" y="-856"/>
                    <a:pt x="2388" y="1629"/>
                    <a:pt x="645" y="6132"/>
                  </a:cubicBezTo>
                  <a:cubicBezTo>
                    <a:pt x="-1447" y="11548"/>
                    <a:pt x="1942" y="18493"/>
                    <a:pt x="5205" y="20744"/>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 name="Freeform 7"/>
            <p:cNvSpPr/>
            <p:nvPr/>
          </p:nvSpPr>
          <p:spPr>
            <a:xfrm>
              <a:off x="578914" y="1427939"/>
              <a:ext cx="5474437" cy="3725407"/>
            </a:xfrm>
            <a:custGeom>
              <a:avLst/>
              <a:gdLst/>
              <a:ahLst/>
              <a:cxnLst>
                <a:cxn ang="0">
                  <a:pos x="wd2" y="hd2"/>
                </a:cxn>
                <a:cxn ang="5400000">
                  <a:pos x="wd2" y="hd2"/>
                </a:cxn>
                <a:cxn ang="10800000">
                  <a:pos x="wd2" y="hd2"/>
                </a:cxn>
                <a:cxn ang="16200000">
                  <a:pos x="wd2" y="hd2"/>
                </a:cxn>
              </a:cxnLst>
              <a:rect l="0" t="0" r="r" b="b"/>
              <a:pathLst>
                <a:path w="19620" h="21106" fill="norm" stroke="1" extrusionOk="0">
                  <a:moveTo>
                    <a:pt x="15265" y="21106"/>
                  </a:moveTo>
                  <a:cubicBezTo>
                    <a:pt x="16723" y="20255"/>
                    <a:pt x="18451" y="18999"/>
                    <a:pt x="19244" y="16729"/>
                  </a:cubicBezTo>
                  <a:cubicBezTo>
                    <a:pt x="20204" y="13994"/>
                    <a:pt x="19155" y="11157"/>
                    <a:pt x="18016" y="9050"/>
                  </a:cubicBezTo>
                  <a:cubicBezTo>
                    <a:pt x="15700" y="4734"/>
                    <a:pt x="12475" y="762"/>
                    <a:pt x="8815" y="73"/>
                  </a:cubicBezTo>
                  <a:cubicBezTo>
                    <a:pt x="5757" y="-494"/>
                    <a:pt x="2660" y="2302"/>
                    <a:pt x="920" y="6253"/>
                  </a:cubicBezTo>
                  <a:cubicBezTo>
                    <a:pt x="-1396" y="11501"/>
                    <a:pt x="1048" y="17884"/>
                    <a:pt x="3978" y="21106"/>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4" name="Freeform 8"/>
            <p:cNvSpPr/>
            <p:nvPr/>
          </p:nvSpPr>
          <p:spPr>
            <a:xfrm>
              <a:off x="0" y="588247"/>
              <a:ext cx="7100647" cy="4565100"/>
            </a:xfrm>
            <a:custGeom>
              <a:avLst/>
              <a:gdLst/>
              <a:ahLst/>
              <a:cxnLst>
                <a:cxn ang="0">
                  <a:pos x="wd2" y="hd2"/>
                </a:cxn>
                <a:cxn ang="5400000">
                  <a:pos x="wd2" y="hd2"/>
                </a:cxn>
                <a:cxn ang="10800000">
                  <a:pos x="wd2" y="hd2"/>
                </a:cxn>
                <a:cxn ang="16200000">
                  <a:pos x="wd2" y="hd2"/>
                </a:cxn>
              </a:cxnLst>
              <a:rect l="0" t="0" r="r" b="b"/>
              <a:pathLst>
                <a:path w="19788" h="20796" fill="norm" stroke="1" extrusionOk="0">
                  <a:moveTo>
                    <a:pt x="18635" y="20796"/>
                  </a:moveTo>
                  <a:cubicBezTo>
                    <a:pt x="21600" y="16219"/>
                    <a:pt x="18158" y="10240"/>
                    <a:pt x="16008" y="6901"/>
                  </a:cubicBezTo>
                  <a:cubicBezTo>
                    <a:pt x="13989" y="3773"/>
                    <a:pt x="11531" y="1086"/>
                    <a:pt x="8755" y="222"/>
                  </a:cubicBezTo>
                  <a:cubicBezTo>
                    <a:pt x="5422" y="-804"/>
                    <a:pt x="2129" y="1819"/>
                    <a:pt x="0" y="6086"/>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 name="Freeform 9"/>
            <p:cNvSpPr/>
            <p:nvPr/>
          </p:nvSpPr>
          <p:spPr>
            <a:xfrm>
              <a:off x="3571" y="4639092"/>
              <a:ext cx="378620" cy="5111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132" y="8157"/>
                    <a:pt x="14264" y="15256"/>
                    <a:pt x="21600" y="21600"/>
                  </a:cubicBezTo>
                </a:path>
              </a:pathLst>
            </a:custGeom>
            <a:noFill/>
            <a:ln w="4763"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 name="Freeform 10"/>
            <p:cNvSpPr/>
            <p:nvPr/>
          </p:nvSpPr>
          <p:spPr>
            <a:xfrm>
              <a:off x="0" y="178094"/>
              <a:ext cx="7731648" cy="4975251"/>
            </a:xfrm>
            <a:custGeom>
              <a:avLst/>
              <a:gdLst/>
              <a:ahLst/>
              <a:cxnLst>
                <a:cxn ang="0">
                  <a:pos x="wd2" y="hd2"/>
                </a:cxn>
                <a:cxn ang="5400000">
                  <a:pos x="wd2" y="hd2"/>
                </a:cxn>
                <a:cxn ang="10800000">
                  <a:pos x="wd2" y="hd2"/>
                </a:cxn>
                <a:cxn ang="16200000">
                  <a:pos x="wd2" y="hd2"/>
                </a:cxn>
              </a:cxnLst>
              <a:rect l="0" t="0" r="r" b="b"/>
              <a:pathLst>
                <a:path w="20075" h="20695" fill="norm" stroke="1" extrusionOk="0">
                  <a:moveTo>
                    <a:pt x="18967" y="20695"/>
                  </a:moveTo>
                  <a:cubicBezTo>
                    <a:pt x="21600" y="16247"/>
                    <a:pt x="18995" y="11308"/>
                    <a:pt x="16807" y="8035"/>
                  </a:cubicBezTo>
                  <a:cubicBezTo>
                    <a:pt x="14545" y="4674"/>
                    <a:pt x="11885" y="1758"/>
                    <a:pt x="8862" y="538"/>
                  </a:cubicBezTo>
                  <a:cubicBezTo>
                    <a:pt x="5303" y="-905"/>
                    <a:pt x="2707" y="597"/>
                    <a:pt x="0" y="454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7" name="Freeform 11"/>
            <p:cNvSpPr/>
            <p:nvPr/>
          </p:nvSpPr>
          <p:spPr>
            <a:xfrm>
              <a:off x="4070746" y="3591"/>
              <a:ext cx="4003671" cy="5135390"/>
            </a:xfrm>
            <a:custGeom>
              <a:avLst/>
              <a:gdLst/>
              <a:ahLst/>
              <a:cxnLst>
                <a:cxn ang="0">
                  <a:pos x="wd2" y="hd2"/>
                </a:cxn>
                <a:cxn ang="5400000">
                  <a:pos x="wd2" y="hd2"/>
                </a:cxn>
                <a:cxn ang="10800000">
                  <a:pos x="wd2" y="hd2"/>
                </a:cxn>
                <a:cxn ang="16200000">
                  <a:pos x="wd2" y="hd2"/>
                </a:cxn>
              </a:cxnLst>
              <a:rect l="0" t="0" r="r" b="b"/>
              <a:pathLst>
                <a:path w="19921" h="21600" fill="norm" stroke="1" extrusionOk="0">
                  <a:moveTo>
                    <a:pt x="19433" y="21600"/>
                  </a:moveTo>
                  <a:cubicBezTo>
                    <a:pt x="21600" y="16757"/>
                    <a:pt x="16058" y="11582"/>
                    <a:pt x="12594" y="8288"/>
                  </a:cubicBezTo>
                  <a:cubicBezTo>
                    <a:pt x="9041" y="4919"/>
                    <a:pt x="4867" y="191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 name="Freeform 12"/>
            <p:cNvSpPr/>
            <p:nvPr/>
          </p:nvSpPr>
          <p:spPr>
            <a:xfrm>
              <a:off x="0" y="3591"/>
              <a:ext cx="792957" cy="4608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789" y="5860"/>
                    <a:pt x="7395" y="13060"/>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 name="Freeform 13"/>
            <p:cNvSpPr/>
            <p:nvPr/>
          </p:nvSpPr>
          <p:spPr>
            <a:xfrm>
              <a:off x="4367212" y="3591"/>
              <a:ext cx="3891903" cy="5149755"/>
            </a:xfrm>
            <a:custGeom>
              <a:avLst/>
              <a:gdLst/>
              <a:ahLst/>
              <a:cxnLst>
                <a:cxn ang="0">
                  <a:pos x="wd2" y="hd2"/>
                </a:cxn>
                <a:cxn ang="5400000">
                  <a:pos x="wd2" y="hd2"/>
                </a:cxn>
                <a:cxn ang="10800000">
                  <a:pos x="wd2" y="hd2"/>
                </a:cxn>
                <a:cxn ang="16200000">
                  <a:pos x="wd2" y="hd2"/>
                </a:cxn>
              </a:cxnLst>
              <a:rect l="0" t="0" r="r" b="b"/>
              <a:pathLst>
                <a:path w="20058" h="21600" fill="norm" stroke="1" extrusionOk="0">
                  <a:moveTo>
                    <a:pt x="19631" y="21600"/>
                  </a:moveTo>
                  <a:cubicBezTo>
                    <a:pt x="21600" y="16860"/>
                    <a:pt x="16320" y="11955"/>
                    <a:pt x="12842" y="8655"/>
                  </a:cubicBezTo>
                  <a:cubicBezTo>
                    <a:pt x="9199" y="5220"/>
                    <a:pt x="4968" y="2115"/>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0" name="Freeform 14"/>
            <p:cNvSpPr/>
            <p:nvPr/>
          </p:nvSpPr>
          <p:spPr>
            <a:xfrm>
              <a:off x="3571" y="0"/>
              <a:ext cx="446486" cy="264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688" y="6422"/>
                    <a:pt x="7430" y="13719"/>
                    <a:pt x="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1" name="Freeform 15"/>
            <p:cNvSpPr/>
            <p:nvPr/>
          </p:nvSpPr>
          <p:spPr>
            <a:xfrm>
              <a:off x="4510087" y="3591"/>
              <a:ext cx="3843244" cy="5149755"/>
            </a:xfrm>
            <a:custGeom>
              <a:avLst/>
              <a:gdLst/>
              <a:ahLst/>
              <a:cxnLst>
                <a:cxn ang="0">
                  <a:pos x="wd2" y="hd2"/>
                </a:cxn>
                <a:cxn ang="5400000">
                  <a:pos x="wd2" y="hd2"/>
                </a:cxn>
                <a:cxn ang="10800000">
                  <a:pos x="wd2" y="hd2"/>
                </a:cxn>
                <a:cxn ang="16200000">
                  <a:pos x="wd2" y="hd2"/>
                </a:cxn>
              </a:cxnLst>
              <a:rect l="0" t="0" r="r" b="b"/>
              <a:pathLst>
                <a:path w="20134" h="21600" fill="norm" stroke="1" extrusionOk="0">
                  <a:moveTo>
                    <a:pt x="19749" y="21600"/>
                  </a:moveTo>
                  <a:cubicBezTo>
                    <a:pt x="21600" y="16845"/>
                    <a:pt x="16364" y="12015"/>
                    <a:pt x="12829" y="8700"/>
                  </a:cubicBezTo>
                  <a:cubicBezTo>
                    <a:pt x="9182" y="5280"/>
                    <a:pt x="4937" y="2175"/>
                    <a:pt x="0" y="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2" name="Freeform 16"/>
            <p:cNvSpPr/>
            <p:nvPr/>
          </p:nvSpPr>
          <p:spPr>
            <a:xfrm>
              <a:off x="0" y="3591"/>
              <a:ext cx="267892" cy="160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6720"/>
                    <a:pt x="7200" y="13920"/>
                    <a:pt x="0"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3" name="Freeform 17"/>
            <p:cNvSpPr/>
            <p:nvPr/>
          </p:nvSpPr>
          <p:spPr>
            <a:xfrm>
              <a:off x="4658915" y="0"/>
              <a:ext cx="3847348" cy="5153346"/>
            </a:xfrm>
            <a:custGeom>
              <a:avLst/>
              <a:gdLst/>
              <a:ahLst/>
              <a:cxnLst>
                <a:cxn ang="0">
                  <a:pos x="wd2" y="hd2"/>
                </a:cxn>
                <a:cxn ang="5400000">
                  <a:pos x="wd2" y="hd2"/>
                </a:cxn>
                <a:cxn ang="10800000">
                  <a:pos x="wd2" y="hd2"/>
                </a:cxn>
                <a:cxn ang="16200000">
                  <a:pos x="wd2" y="hd2"/>
                </a:cxn>
              </a:cxnLst>
              <a:rect l="0" t="0" r="r" b="b"/>
              <a:pathLst>
                <a:path w="20063" h="21600" fill="norm" stroke="1" extrusionOk="0">
                  <a:moveTo>
                    <a:pt x="19608" y="21600"/>
                  </a:moveTo>
                  <a:cubicBezTo>
                    <a:pt x="21600" y="16923"/>
                    <a:pt x="16610" y="12246"/>
                    <a:pt x="13128" y="8979"/>
                  </a:cubicBezTo>
                  <a:cubicBezTo>
                    <a:pt x="9366" y="5471"/>
                    <a:pt x="5028" y="2278"/>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 name="Freeform 18"/>
            <p:cNvSpPr/>
            <p:nvPr/>
          </p:nvSpPr>
          <p:spPr>
            <a:xfrm>
              <a:off x="4848224" y="3591"/>
              <a:ext cx="3790001" cy="5149755"/>
            </a:xfrm>
            <a:custGeom>
              <a:avLst/>
              <a:gdLst/>
              <a:ahLst/>
              <a:cxnLst>
                <a:cxn ang="0">
                  <a:pos x="wd2" y="hd2"/>
                </a:cxn>
                <a:cxn ang="5400000">
                  <a:pos x="wd2" y="hd2"/>
                </a:cxn>
                <a:cxn ang="10800000">
                  <a:pos x="wd2" y="hd2"/>
                </a:cxn>
                <a:cxn ang="16200000">
                  <a:pos x="wd2" y="hd2"/>
                </a:cxn>
              </a:cxnLst>
              <a:rect l="0" t="0" r="r" b="b"/>
              <a:pathLst>
                <a:path w="20163" h="21600" fill="norm" stroke="1" extrusionOk="0">
                  <a:moveTo>
                    <a:pt x="19757" y="21600"/>
                  </a:moveTo>
                  <a:cubicBezTo>
                    <a:pt x="21600" y="16965"/>
                    <a:pt x="16775" y="12420"/>
                    <a:pt x="13260" y="9165"/>
                  </a:cubicBezTo>
                  <a:cubicBezTo>
                    <a:pt x="9461" y="5625"/>
                    <a:pt x="5091" y="2385"/>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5" name="Freeform 19"/>
            <p:cNvSpPr/>
            <p:nvPr/>
          </p:nvSpPr>
          <p:spPr>
            <a:xfrm>
              <a:off x="5158977" y="3591"/>
              <a:ext cx="3631926" cy="5146164"/>
            </a:xfrm>
            <a:custGeom>
              <a:avLst/>
              <a:gdLst/>
              <a:ahLst/>
              <a:cxnLst>
                <a:cxn ang="0">
                  <a:pos x="wd2" y="hd2"/>
                </a:cxn>
                <a:cxn ang="5400000">
                  <a:pos x="wd2" y="hd2"/>
                </a:cxn>
                <a:cxn ang="10800000">
                  <a:pos x="wd2" y="hd2"/>
                </a:cxn>
                <a:cxn ang="16200000">
                  <a:pos x="wd2" y="hd2"/>
                </a:cxn>
              </a:cxnLst>
              <a:rect l="0" t="0" r="r" b="b"/>
              <a:pathLst>
                <a:path w="20766" h="21600" fill="norm" stroke="1" extrusionOk="0">
                  <a:moveTo>
                    <a:pt x="20640" y="21600"/>
                  </a:moveTo>
                  <a:cubicBezTo>
                    <a:pt x="21600" y="16977"/>
                    <a:pt x="16843" y="12624"/>
                    <a:pt x="13229" y="9261"/>
                  </a:cubicBezTo>
                  <a:cubicBezTo>
                    <a:pt x="9432" y="5749"/>
                    <a:pt x="5063" y="2522"/>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 name="Freeform 20"/>
            <p:cNvSpPr/>
            <p:nvPr/>
          </p:nvSpPr>
          <p:spPr>
            <a:xfrm>
              <a:off x="6577012" y="3591"/>
              <a:ext cx="2563417" cy="2056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5042" y="13523"/>
                    <a:pt x="7822" y="6123"/>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 name="Freeform 21"/>
            <p:cNvSpPr/>
            <p:nvPr/>
          </p:nvSpPr>
          <p:spPr>
            <a:xfrm>
              <a:off x="6927056" y="7182"/>
              <a:ext cx="2213373" cy="19164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075" y="12654"/>
                    <a:pt x="6828" y="5561"/>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8" name="Freeform 22"/>
            <p:cNvSpPr/>
            <p:nvPr/>
          </p:nvSpPr>
          <p:spPr>
            <a:xfrm>
              <a:off x="7516415" y="3591"/>
              <a:ext cx="1624013" cy="1018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63" y="6442"/>
                    <a:pt x="14622" y="13642"/>
                    <a:pt x="2160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9" name="Freeform 23"/>
            <p:cNvSpPr/>
            <p:nvPr/>
          </p:nvSpPr>
          <p:spPr>
            <a:xfrm>
              <a:off x="8468915" y="3591"/>
              <a:ext cx="671513" cy="401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38" y="6943"/>
                    <a:pt x="14477" y="14079"/>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34" name="Group 8"/>
          <p:cNvGrpSpPr/>
          <p:nvPr/>
        </p:nvGrpSpPr>
        <p:grpSpPr>
          <a:xfrm>
            <a:off x="1251970" y="889863"/>
            <a:ext cx="6636260" cy="3358451"/>
            <a:chOff x="0" y="0"/>
            <a:chExt cx="6636258" cy="3358450"/>
          </a:xfrm>
        </p:grpSpPr>
        <p:sp>
          <p:nvSpPr>
            <p:cNvPr id="31" name="Rectangle 38"/>
            <p:cNvSpPr/>
            <p:nvPr/>
          </p:nvSpPr>
          <p:spPr>
            <a:xfrm>
              <a:off x="3561" y="-1"/>
              <a:ext cx="6632699" cy="537139"/>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2" name="Isosceles Triangle 39"/>
            <p:cNvSpPr/>
            <p:nvPr/>
          </p:nvSpPr>
          <p:spPr>
            <a:xfrm rot="10800000">
              <a:off x="3167318" y="3095152"/>
              <a:ext cx="305426" cy="263299"/>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3" name="Rectangle 40"/>
            <p:cNvSpPr/>
            <p:nvPr/>
          </p:nvSpPr>
          <p:spPr>
            <a:xfrm>
              <a:off x="0" y="603504"/>
              <a:ext cx="6634251" cy="2491648"/>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35" name="Title Text"/>
          <p:cNvSpPr txBox="1"/>
          <p:nvPr>
            <p:ph type="title"/>
          </p:nvPr>
        </p:nvSpPr>
        <p:spPr>
          <a:xfrm>
            <a:off x="1319427" y="1556628"/>
            <a:ext cx="6509937" cy="1311548"/>
          </a:xfrm>
          <a:prstGeom prst="rect">
            <a:avLst/>
          </a:prstGeom>
        </p:spPr>
        <p:txBody>
          <a:bodyPr lIns="0" tIns="0" rIns="0" bIns="0" anchor="b"/>
          <a:lstStyle>
            <a:lvl1pPr>
              <a:lnSpc>
                <a:spcPct val="80000"/>
              </a:lnSpc>
              <a:defRPr sz="4000">
                <a:solidFill>
                  <a:srgbClr val="FFFEFF"/>
                </a:solidFill>
              </a:defRPr>
            </a:lvl1pPr>
          </a:lstStyle>
          <a:p>
            <a:pPr/>
            <a:r>
              <a:t>Title Text</a:t>
            </a:r>
          </a:p>
        </p:txBody>
      </p:sp>
      <p:sp>
        <p:nvSpPr>
          <p:cNvPr id="36" name="Body Level One…"/>
          <p:cNvSpPr txBox="1"/>
          <p:nvPr>
            <p:ph type="body" sz="quarter" idx="1"/>
          </p:nvPr>
        </p:nvSpPr>
        <p:spPr>
          <a:xfrm>
            <a:off x="1319427" y="2929700"/>
            <a:ext cx="6505072" cy="991941"/>
          </a:xfrm>
          <a:prstGeom prst="rect">
            <a:avLst/>
          </a:prstGeom>
        </p:spPr>
        <p:txBody>
          <a:bodyPr lIns="0" tIns="0" rIns="0" bIns="0"/>
          <a:lstStyle>
            <a:lvl1pPr marL="0" indent="0" algn="ctr">
              <a:lnSpc>
                <a:spcPct val="100000"/>
              </a:lnSpc>
              <a:buClrTx/>
              <a:buSzTx/>
              <a:buNone/>
              <a:defRPr>
                <a:solidFill>
                  <a:srgbClr val="FFFEFF"/>
                </a:solidFill>
              </a:defRPr>
            </a:lvl1pPr>
            <a:lvl2pPr marL="0" indent="342900" algn="ctr">
              <a:lnSpc>
                <a:spcPct val="100000"/>
              </a:lnSpc>
              <a:buClrTx/>
              <a:buSzTx/>
              <a:buNone/>
              <a:defRPr>
                <a:solidFill>
                  <a:srgbClr val="FFFEFF"/>
                </a:solidFill>
              </a:defRPr>
            </a:lvl2pPr>
            <a:lvl3pPr marL="0" indent="685800" algn="ctr">
              <a:lnSpc>
                <a:spcPct val="100000"/>
              </a:lnSpc>
              <a:buClrTx/>
              <a:buSzTx/>
              <a:buNone/>
              <a:defRPr>
                <a:solidFill>
                  <a:srgbClr val="FFFEFF"/>
                </a:solidFill>
              </a:defRPr>
            </a:lvl3pPr>
            <a:lvl4pPr marL="0" indent="1028700" algn="ctr">
              <a:lnSpc>
                <a:spcPct val="100000"/>
              </a:lnSpc>
              <a:buClrTx/>
              <a:buSzTx/>
              <a:buNone/>
              <a:defRPr>
                <a:solidFill>
                  <a:srgbClr val="FFFEFF"/>
                </a:solidFill>
              </a:defRPr>
            </a:lvl4pPr>
            <a:lvl5pPr marL="0" indent="1371600" algn="ctr">
              <a:lnSpc>
                <a:spcPct val="100000"/>
              </a:lnSpc>
              <a:buClrTx/>
              <a:buSzTx/>
              <a:buNone/>
              <a:defRPr>
                <a:solidFill>
                  <a:srgbClr val="FFFEFF"/>
                </a:solidFill>
              </a:defRPr>
            </a:lvl5pPr>
          </a:lstStyle>
          <a:p>
            <a:pPr/>
            <a:r>
              <a:t>Body Level One</a:t>
            </a:r>
          </a:p>
          <a:p>
            <a:pPr lvl="1"/>
            <a:r>
              <a:t>Body Level Two</a:t>
            </a:r>
          </a:p>
          <a:p>
            <a:pPr lvl="2"/>
            <a:r>
              <a:t>Body Level Three</a:t>
            </a:r>
          </a:p>
          <a:p>
            <a:pPr lvl="3"/>
            <a:r>
              <a:t>Body Level Four</a:t>
            </a:r>
          </a:p>
          <a:p>
            <a:pPr lvl="4"/>
            <a:r>
              <a:t>Body Level Five</a:t>
            </a:r>
          </a:p>
        </p:txBody>
      </p:sp>
      <p:sp>
        <p:nvSpPr>
          <p:cNvPr id="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Vertical Text">
    <p:spTree>
      <p:nvGrpSpPr>
        <p:cNvPr id="1" name=""/>
        <p:cNvGrpSpPr/>
        <p:nvPr/>
      </p:nvGrpSpPr>
      <p:grpSpPr>
        <a:xfrm>
          <a:off x="0" y="0"/>
          <a:ext cx="0" cy="0"/>
          <a:chOff x="0" y="0"/>
          <a:chExt cx="0" cy="0"/>
        </a:xfrm>
      </p:grpSpPr>
      <p:grpSp>
        <p:nvGrpSpPr>
          <p:cNvPr id="315" name="Group 74"/>
          <p:cNvGrpSpPr/>
          <p:nvPr/>
        </p:nvGrpSpPr>
        <p:grpSpPr>
          <a:xfrm>
            <a:off x="3572" y="-1"/>
            <a:ext cx="9121379" cy="5139930"/>
            <a:chOff x="0" y="0"/>
            <a:chExt cx="9121378" cy="5139929"/>
          </a:xfrm>
        </p:grpSpPr>
        <p:sp>
          <p:nvSpPr>
            <p:cNvPr id="294" name="Freeform 5"/>
            <p:cNvSpPr/>
            <p:nvPr/>
          </p:nvSpPr>
          <p:spPr>
            <a:xfrm>
              <a:off x="1804673" y="0"/>
              <a:ext cx="2068431"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95"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96"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97"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98" name="Freeform 9"/>
            <p:cNvSpPr/>
            <p:nvPr/>
          </p:nvSpPr>
          <p:spPr>
            <a:xfrm>
              <a:off x="8398669" y="7143"/>
              <a:ext cx="722710"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99" name="Freeform 10"/>
            <p:cNvSpPr/>
            <p:nvPr/>
          </p:nvSpPr>
          <p:spPr>
            <a:xfrm>
              <a:off x="7867650" y="3956447"/>
              <a:ext cx="1250157" cy="11834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00"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1" name="Freeform 12"/>
            <p:cNvSpPr/>
            <p:nvPr/>
          </p:nvSpPr>
          <p:spPr>
            <a:xfrm>
              <a:off x="8622506"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2" name="Freeform 13"/>
            <p:cNvSpPr/>
            <p:nvPr/>
          </p:nvSpPr>
          <p:spPr>
            <a:xfrm>
              <a:off x="7977187"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3"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4" name="Freeform 15"/>
            <p:cNvSpPr/>
            <p:nvPr/>
          </p:nvSpPr>
          <p:spPr>
            <a:xfrm>
              <a:off x="8098631"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5"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6"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7"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8"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09"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310"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311"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12"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13"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14"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319" name="Group 21"/>
          <p:cNvGrpSpPr/>
          <p:nvPr/>
        </p:nvGrpSpPr>
        <p:grpSpPr>
          <a:xfrm>
            <a:off x="600108" y="1274691"/>
            <a:ext cx="2755857" cy="2602817"/>
            <a:chOff x="0" y="0"/>
            <a:chExt cx="2755856" cy="2602815"/>
          </a:xfrm>
        </p:grpSpPr>
        <p:sp>
          <p:nvSpPr>
            <p:cNvPr id="316" name="Rectangle 22"/>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17"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18" name="Rectangle 24"/>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320" name="Title Text"/>
          <p:cNvSpPr txBox="1"/>
          <p:nvPr>
            <p:ph type="title"/>
          </p:nvPr>
        </p:nvSpPr>
        <p:spPr>
          <a:xfrm>
            <a:off x="666473" y="1762443"/>
            <a:ext cx="2625899" cy="1842332"/>
          </a:xfrm>
          <a:prstGeom prst="rect">
            <a:avLst/>
          </a:prstGeom>
        </p:spPr>
        <p:txBody>
          <a:bodyPr/>
          <a:lstStyle>
            <a:lvl1pPr>
              <a:defRPr>
                <a:solidFill>
                  <a:srgbClr val="FFFEFF"/>
                </a:solidFill>
              </a:defRPr>
            </a:lvl1pPr>
          </a:lstStyle>
          <a:p>
            <a:pPr/>
            <a:r>
              <a:t>Title Text</a:t>
            </a:r>
          </a:p>
        </p:txBody>
      </p:sp>
      <p:sp>
        <p:nvSpPr>
          <p:cNvPr id="321" name="Body Level One…"/>
          <p:cNvSpPr txBox="1"/>
          <p:nvPr>
            <p:ph type="body" sz="half" idx="1"/>
          </p:nvPr>
        </p:nvSpPr>
        <p:spPr>
          <a:xfrm>
            <a:off x="3832488" y="596039"/>
            <a:ext cx="4706277" cy="394281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 Title and Text">
    <p:spTree>
      <p:nvGrpSpPr>
        <p:cNvPr id="1" name=""/>
        <p:cNvGrpSpPr/>
        <p:nvPr/>
      </p:nvGrpSpPr>
      <p:grpSpPr>
        <a:xfrm>
          <a:off x="0" y="0"/>
          <a:ext cx="0" cy="0"/>
          <a:chOff x="0" y="0"/>
          <a:chExt cx="0" cy="0"/>
        </a:xfrm>
      </p:grpSpPr>
      <p:grpSp>
        <p:nvGrpSpPr>
          <p:cNvPr id="350" name="Group 74"/>
          <p:cNvGrpSpPr/>
          <p:nvPr/>
        </p:nvGrpSpPr>
        <p:grpSpPr>
          <a:xfrm>
            <a:off x="-1" y="-1"/>
            <a:ext cx="9121380" cy="5139930"/>
            <a:chOff x="0" y="0"/>
            <a:chExt cx="9121378" cy="5139929"/>
          </a:xfrm>
        </p:grpSpPr>
        <p:sp>
          <p:nvSpPr>
            <p:cNvPr id="329" name="Freeform 5"/>
            <p:cNvSpPr/>
            <p:nvPr/>
          </p:nvSpPr>
          <p:spPr>
            <a:xfrm flipH="1">
              <a:off x="5248275" y="-1"/>
              <a:ext cx="2068431" cy="5132787"/>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0" name="Freeform 6"/>
            <p:cNvSpPr/>
            <p:nvPr/>
          </p:nvSpPr>
          <p:spPr>
            <a:xfrm flipH="1">
              <a:off x="0"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1" name="Freeform 7"/>
            <p:cNvSpPr/>
            <p:nvPr/>
          </p:nvSpPr>
          <p:spPr>
            <a:xfrm flipH="1">
              <a:off x="-1" y="3759994"/>
              <a:ext cx="1439468"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2" name="Freeform 8"/>
            <p:cNvSpPr/>
            <p:nvPr/>
          </p:nvSpPr>
          <p:spPr>
            <a:xfrm flipH="1">
              <a:off x="5526882" y="-1"/>
              <a:ext cx="1974768" cy="5132787"/>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33" name="Freeform 9"/>
            <p:cNvSpPr/>
            <p:nvPr/>
          </p:nvSpPr>
          <p:spPr>
            <a:xfrm flipH="1">
              <a:off x="-1" y="7143"/>
              <a:ext cx="722711"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34" name="Freeform 10"/>
            <p:cNvSpPr/>
            <p:nvPr/>
          </p:nvSpPr>
          <p:spPr>
            <a:xfrm flipH="1">
              <a:off x="3572" y="3956447"/>
              <a:ext cx="1250157" cy="11834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335" name="Freeform 11"/>
            <p:cNvSpPr/>
            <p:nvPr/>
          </p:nvSpPr>
          <p:spPr>
            <a:xfrm flipH="1">
              <a:off x="5657850" y="-1"/>
              <a:ext cx="1946060" cy="5132787"/>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6" name="Freeform 12"/>
            <p:cNvSpPr/>
            <p:nvPr/>
          </p:nvSpPr>
          <p:spPr>
            <a:xfrm flipH="1">
              <a:off x="-1" y="7143"/>
              <a:ext cx="498874" cy="1928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7" name="Freeform 13"/>
            <p:cNvSpPr/>
            <p:nvPr/>
          </p:nvSpPr>
          <p:spPr>
            <a:xfrm flipH="1">
              <a:off x="-1" y="4056460"/>
              <a:ext cx="1144193"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8" name="Freeform 14"/>
            <p:cNvSpPr/>
            <p:nvPr/>
          </p:nvSpPr>
          <p:spPr>
            <a:xfrm flipH="1">
              <a:off x="5940028" y="-1"/>
              <a:ext cx="1764522" cy="5132787"/>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39" name="Freeform 15"/>
            <p:cNvSpPr/>
            <p:nvPr/>
          </p:nvSpPr>
          <p:spPr>
            <a:xfrm flipH="1">
              <a:off x="-1" y="4138612"/>
              <a:ext cx="1022749"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0" name="Freeform 16"/>
            <p:cNvSpPr/>
            <p:nvPr/>
          </p:nvSpPr>
          <p:spPr>
            <a:xfrm flipH="1">
              <a:off x="6035278" y="-1"/>
              <a:ext cx="1774680" cy="5132787"/>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1" name="Freeform 17"/>
            <p:cNvSpPr/>
            <p:nvPr/>
          </p:nvSpPr>
          <p:spPr>
            <a:xfrm flipH="1">
              <a:off x="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2" name="Freeform 18"/>
            <p:cNvSpPr/>
            <p:nvPr/>
          </p:nvSpPr>
          <p:spPr>
            <a:xfrm flipH="1">
              <a:off x="6196012" y="-1"/>
              <a:ext cx="1841579" cy="5132787"/>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3" name="Freeform 19"/>
            <p:cNvSpPr/>
            <p:nvPr/>
          </p:nvSpPr>
          <p:spPr>
            <a:xfrm flipH="1">
              <a:off x="0"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4" name="Freeform 20"/>
            <p:cNvSpPr/>
            <p:nvPr/>
          </p:nvSpPr>
          <p:spPr>
            <a:xfrm flipH="1">
              <a:off x="6637735" y="-1"/>
              <a:ext cx="1654053" cy="5132787"/>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345" name="Freeform 21"/>
            <p:cNvSpPr/>
            <p:nvPr/>
          </p:nvSpPr>
          <p:spPr>
            <a:xfrm flipH="1">
              <a:off x="6719887" y="-1"/>
              <a:ext cx="1771348" cy="5132787"/>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346" name="Freeform 22"/>
            <p:cNvSpPr/>
            <p:nvPr/>
          </p:nvSpPr>
          <p:spPr>
            <a:xfrm flipH="1">
              <a:off x="7635479" y="-1"/>
              <a:ext cx="1471647" cy="5132787"/>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7" name="Freeform 23"/>
            <p:cNvSpPr/>
            <p:nvPr/>
          </p:nvSpPr>
          <p:spPr>
            <a:xfrm flipH="1">
              <a:off x="7785497"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8" name="Freeform 24"/>
            <p:cNvSpPr/>
            <p:nvPr/>
          </p:nvSpPr>
          <p:spPr>
            <a:xfrm flipH="1">
              <a:off x="8960644"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349" name="Freeform 25"/>
            <p:cNvSpPr/>
            <p:nvPr/>
          </p:nvSpPr>
          <p:spPr>
            <a:xfrm flipH="1">
              <a:off x="7942660" y="-1"/>
              <a:ext cx="1171576" cy="16716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354" name="Group 21"/>
          <p:cNvGrpSpPr/>
          <p:nvPr/>
        </p:nvGrpSpPr>
        <p:grpSpPr>
          <a:xfrm>
            <a:off x="5789210" y="1274691"/>
            <a:ext cx="2755858" cy="2602817"/>
            <a:chOff x="0" y="0"/>
            <a:chExt cx="2755856" cy="2602815"/>
          </a:xfrm>
        </p:grpSpPr>
        <p:sp>
          <p:nvSpPr>
            <p:cNvPr id="351" name="Rectangle 22"/>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52" name="Isosceles Triangle 22"/>
            <p:cNvSpPr/>
            <p:nvPr/>
          </p:nvSpPr>
          <p:spPr>
            <a:xfrm rot="10800000">
              <a:off x="1261755" y="2398513"/>
              <a:ext cx="236993"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353" name="Rectangle 24"/>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355" name="Title Text"/>
          <p:cNvSpPr txBox="1"/>
          <p:nvPr>
            <p:ph type="title"/>
          </p:nvPr>
        </p:nvSpPr>
        <p:spPr>
          <a:xfrm>
            <a:off x="5855577" y="1762443"/>
            <a:ext cx="2625897" cy="1842333"/>
          </a:xfrm>
          <a:prstGeom prst="rect">
            <a:avLst/>
          </a:prstGeom>
        </p:spPr>
        <p:txBody>
          <a:bodyPr/>
          <a:lstStyle>
            <a:lvl1pPr algn="l">
              <a:lnSpc>
                <a:spcPct val="80000"/>
              </a:lnSpc>
              <a:defRPr>
                <a:solidFill>
                  <a:srgbClr val="FFFEFF"/>
                </a:solidFill>
              </a:defRPr>
            </a:lvl1pPr>
          </a:lstStyle>
          <a:p>
            <a:pPr/>
            <a:r>
              <a:t>Title Text</a:t>
            </a:r>
          </a:p>
        </p:txBody>
      </p:sp>
      <p:sp>
        <p:nvSpPr>
          <p:cNvPr id="356" name="Body Level One…"/>
          <p:cNvSpPr txBox="1"/>
          <p:nvPr>
            <p:ph type="body" sz="half" idx="1"/>
          </p:nvPr>
        </p:nvSpPr>
        <p:spPr>
          <a:xfrm>
            <a:off x="602060" y="598833"/>
            <a:ext cx="4701467" cy="3942979"/>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Cover with color background">
    <p:bg>
      <p:bgPr>
        <a:solidFill>
          <a:schemeClr val="accent1"/>
        </a:solidFill>
      </p:bgPr>
    </p:bg>
    <p:spTree>
      <p:nvGrpSpPr>
        <p:cNvPr id="1" name=""/>
        <p:cNvGrpSpPr/>
        <p:nvPr/>
      </p:nvGrpSpPr>
      <p:grpSpPr>
        <a:xfrm>
          <a:off x="0" y="0"/>
          <a:ext cx="0" cy="0"/>
          <a:chOff x="0" y="0"/>
          <a:chExt cx="0" cy="0"/>
        </a:xfrm>
      </p:grpSpPr>
      <p:sp>
        <p:nvSpPr>
          <p:cNvPr id="364" name="Title Text"/>
          <p:cNvSpPr txBox="1"/>
          <p:nvPr>
            <p:ph type="title"/>
          </p:nvPr>
        </p:nvSpPr>
        <p:spPr>
          <a:xfrm>
            <a:off x="360339" y="1416842"/>
            <a:ext cx="8229601" cy="648897"/>
          </a:xfrm>
          <a:prstGeom prst="rect">
            <a:avLst/>
          </a:prstGeom>
        </p:spPr>
        <p:txBody>
          <a:bodyPr lIns="0" tIns="0" rIns="0" bIns="0"/>
          <a:lstStyle>
            <a:lvl1pPr algn="l">
              <a:lnSpc>
                <a:spcPct val="90000"/>
              </a:lnSpc>
              <a:defRPr b="1" sz="4600">
                <a:latin typeface="Century Gothic"/>
                <a:ea typeface="Century Gothic"/>
                <a:cs typeface="Century Gothic"/>
                <a:sym typeface="Century Gothic"/>
              </a:defRPr>
            </a:lvl1pPr>
          </a:lstStyle>
          <a:p>
            <a:pPr/>
            <a:r>
              <a:t>Title Text</a:t>
            </a:r>
          </a:p>
        </p:txBody>
      </p:sp>
      <p:sp>
        <p:nvSpPr>
          <p:cNvPr id="365" name="Body Level One…"/>
          <p:cNvSpPr txBox="1"/>
          <p:nvPr>
            <p:ph type="body" sz="quarter" idx="1"/>
          </p:nvPr>
        </p:nvSpPr>
        <p:spPr>
          <a:xfrm>
            <a:off x="360339" y="2114175"/>
            <a:ext cx="6400801" cy="184667"/>
          </a:xfrm>
          <a:prstGeom prst="rect">
            <a:avLst/>
          </a:prstGeom>
        </p:spPr>
        <p:txBody>
          <a:bodyPr lIns="0" tIns="0" rIns="0" bIns="0"/>
          <a:lstStyle>
            <a:lvl1pPr marL="0" indent="0">
              <a:buClrTx/>
              <a:buSzTx/>
              <a:buNone/>
              <a:defRPr sz="1200">
                <a:latin typeface="Century Gothic"/>
                <a:ea typeface="Century Gothic"/>
                <a:cs typeface="Century Gothic"/>
                <a:sym typeface="Century Gothic"/>
              </a:defRPr>
            </a:lvl1pPr>
            <a:lvl2pPr marL="0" indent="457200">
              <a:buClrTx/>
              <a:buSzTx/>
              <a:buNone/>
              <a:defRPr sz="1200">
                <a:latin typeface="Century Gothic"/>
                <a:ea typeface="Century Gothic"/>
                <a:cs typeface="Century Gothic"/>
                <a:sym typeface="Century Gothic"/>
              </a:defRPr>
            </a:lvl2pPr>
            <a:lvl3pPr marL="0" indent="914400">
              <a:buClrTx/>
              <a:buSzTx/>
              <a:buNone/>
              <a:defRPr sz="1200">
                <a:latin typeface="Century Gothic"/>
                <a:ea typeface="Century Gothic"/>
                <a:cs typeface="Century Gothic"/>
                <a:sym typeface="Century Gothic"/>
              </a:defRPr>
            </a:lvl3pPr>
            <a:lvl4pPr marL="0" indent="1371600">
              <a:buClrTx/>
              <a:buSzTx/>
              <a:buNone/>
              <a:defRPr sz="1200">
                <a:latin typeface="Century Gothic"/>
                <a:ea typeface="Century Gothic"/>
                <a:cs typeface="Century Gothic"/>
                <a:sym typeface="Century Gothic"/>
              </a:defRPr>
            </a:lvl4pPr>
            <a:lvl5pPr marL="0" indent="1828800">
              <a:buClrTx/>
              <a:buSzTx/>
              <a:buNone/>
              <a:defRPr sz="1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pic>
        <p:nvPicPr>
          <p:cNvPr id="366" name="Picture 9" descr="Picture 9"/>
          <p:cNvPicPr>
            <a:picLocks noChangeAspect="1"/>
          </p:cNvPicPr>
          <p:nvPr/>
        </p:nvPicPr>
        <p:blipFill>
          <a:blip r:embed="rId2">
            <a:extLst/>
          </a:blip>
          <a:stretch>
            <a:fillRect/>
          </a:stretch>
        </p:blipFill>
        <p:spPr>
          <a:xfrm>
            <a:off x="0" y="124341"/>
            <a:ext cx="1800063" cy="901338"/>
          </a:xfrm>
          <a:prstGeom prst="rect">
            <a:avLst/>
          </a:prstGeom>
          <a:ln w="12700">
            <a:miter lim="400000"/>
          </a:ln>
        </p:spPr>
      </p:pic>
      <p:sp>
        <p:nvSpPr>
          <p:cNvPr id="367" name="Slide Number"/>
          <p:cNvSpPr txBox="1"/>
          <p:nvPr>
            <p:ph type="sldNum" sz="quarter" idx="2"/>
          </p:nvPr>
        </p:nvSpPr>
        <p:spPr>
          <a:xfrm>
            <a:off x="8581481" y="4671448"/>
            <a:ext cx="208494" cy="175243"/>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6_Title Only">
    <p:spTree>
      <p:nvGrpSpPr>
        <p:cNvPr id="1" name=""/>
        <p:cNvGrpSpPr/>
        <p:nvPr/>
      </p:nvGrpSpPr>
      <p:grpSpPr>
        <a:xfrm>
          <a:off x="0" y="0"/>
          <a:ext cx="0" cy="0"/>
          <a:chOff x="0" y="0"/>
          <a:chExt cx="0" cy="0"/>
        </a:xfrm>
      </p:grpSpPr>
      <p:sp>
        <p:nvSpPr>
          <p:cNvPr id="374" name="Title Text"/>
          <p:cNvSpPr txBox="1"/>
          <p:nvPr>
            <p:ph type="title"/>
          </p:nvPr>
        </p:nvSpPr>
        <p:spPr>
          <a:xfrm>
            <a:off x="360339" y="279456"/>
            <a:ext cx="6994035" cy="400111"/>
          </a:xfrm>
          <a:prstGeom prst="rect">
            <a:avLst/>
          </a:prstGeom>
        </p:spPr>
        <p:txBody>
          <a:bodyPr lIns="0" tIns="0" rIns="0" bIns="0"/>
          <a:lstStyle>
            <a:lvl1pPr algn="l">
              <a:lnSpc>
                <a:spcPct val="100000"/>
              </a:lnSpc>
              <a:defRPr b="1" sz="2600">
                <a:latin typeface="Century Gothic"/>
                <a:ea typeface="Century Gothic"/>
                <a:cs typeface="Century Gothic"/>
                <a:sym typeface="Century Gothic"/>
              </a:defRPr>
            </a:lvl1pPr>
          </a:lstStyle>
          <a:p>
            <a:pPr/>
            <a:r>
              <a:t>Title Text</a:t>
            </a:r>
          </a:p>
        </p:txBody>
      </p:sp>
      <p:sp>
        <p:nvSpPr>
          <p:cNvPr id="375" name="Slide Number"/>
          <p:cNvSpPr txBox="1"/>
          <p:nvPr>
            <p:ph type="sldNum" sz="quarter" idx="2"/>
          </p:nvPr>
        </p:nvSpPr>
        <p:spPr>
          <a:prstGeom prst="rect">
            <a:avLst/>
          </a:prstGeom>
        </p:spPr>
        <p:txBody>
          <a:bodyPr/>
          <a:lstStyle/>
          <a:p>
            <a:pPr/>
            <a:fld id="{86CB4B4D-7CA3-9044-876B-883B54F8677D}" type="slidenum"/>
          </a:p>
        </p:txBody>
      </p:sp>
      <p:sp>
        <p:nvSpPr>
          <p:cNvPr id="376" name="Body Level One…"/>
          <p:cNvSpPr txBox="1"/>
          <p:nvPr>
            <p:ph type="body" sz="quarter" idx="1"/>
          </p:nvPr>
        </p:nvSpPr>
        <p:spPr>
          <a:xfrm>
            <a:off x="360339" y="1449134"/>
            <a:ext cx="4119258" cy="233398"/>
          </a:xfrm>
          <a:prstGeom prst="rect">
            <a:avLst/>
          </a:prstGeom>
        </p:spPr>
        <p:txBody>
          <a:bodyPr lIns="0" tIns="0" rIns="0" bIns="0"/>
          <a:lstStyle>
            <a:lvl1pPr marL="0" indent="0">
              <a:lnSpc>
                <a:spcPct val="110000"/>
              </a:lnSpc>
              <a:buClrTx/>
              <a:buSzTx/>
              <a:buNone/>
              <a:defRPr sz="1400">
                <a:latin typeface="Century Gothic"/>
                <a:ea typeface="Century Gothic"/>
                <a:cs typeface="Century Gothic"/>
                <a:sym typeface="Century Gothic"/>
              </a:defRPr>
            </a:lvl1pPr>
            <a:lvl2pPr marL="0" indent="457200">
              <a:lnSpc>
                <a:spcPct val="110000"/>
              </a:lnSpc>
              <a:buClrTx/>
              <a:buSzTx/>
              <a:buNone/>
              <a:defRPr sz="1400">
                <a:latin typeface="Century Gothic"/>
                <a:ea typeface="Century Gothic"/>
                <a:cs typeface="Century Gothic"/>
                <a:sym typeface="Century Gothic"/>
              </a:defRPr>
            </a:lvl2pPr>
            <a:lvl3pPr marL="0" indent="914400">
              <a:lnSpc>
                <a:spcPct val="110000"/>
              </a:lnSpc>
              <a:buClrTx/>
              <a:buSzTx/>
              <a:buNone/>
              <a:defRPr sz="1400">
                <a:latin typeface="Century Gothic"/>
                <a:ea typeface="Century Gothic"/>
                <a:cs typeface="Century Gothic"/>
                <a:sym typeface="Century Gothic"/>
              </a:defRPr>
            </a:lvl3pPr>
            <a:lvl4pPr marL="0" indent="1371600">
              <a:lnSpc>
                <a:spcPct val="110000"/>
              </a:lnSpc>
              <a:buClrTx/>
              <a:buSzTx/>
              <a:buNone/>
              <a:defRPr sz="1400">
                <a:latin typeface="Century Gothic"/>
                <a:ea typeface="Century Gothic"/>
                <a:cs typeface="Century Gothic"/>
                <a:sym typeface="Century Gothic"/>
              </a:defRPr>
            </a:lvl4pPr>
            <a:lvl5pPr marL="0" indent="1828800">
              <a:lnSpc>
                <a:spcPct val="110000"/>
              </a:lnSpc>
              <a:buClrTx/>
              <a:buSzTx/>
              <a:buNone/>
              <a:defRPr sz="14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377" name="Text Placeholder 3"/>
          <p:cNvSpPr/>
          <p:nvPr>
            <p:ph type="body" sz="quarter" idx="13"/>
          </p:nvPr>
        </p:nvSpPr>
        <p:spPr>
          <a:xfrm>
            <a:off x="4664400" y="1449134"/>
            <a:ext cx="4119258" cy="233398"/>
          </a:xfrm>
          <a:prstGeom prst="rect">
            <a:avLst/>
          </a:prstGeom>
        </p:spPr>
        <p:txBody>
          <a:bodyPr lIns="0" tIns="0" rIns="0" bIns="0"/>
          <a:lstStyle/>
          <a:p>
            <a:pPr marL="0" indent="0">
              <a:lnSpc>
                <a:spcPct val="110000"/>
              </a:lnSpc>
              <a:buClrTx/>
              <a:buSzTx/>
              <a:buNone/>
              <a:defRPr sz="1400">
                <a:latin typeface="Century Gothic"/>
                <a:ea typeface="Century Gothic"/>
                <a:cs typeface="Century Gothic"/>
                <a:sym typeface="Century Gothic"/>
              </a:defRPr>
            </a:pPr>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5_Divider ">
    <p:spTree>
      <p:nvGrpSpPr>
        <p:cNvPr id="1" name=""/>
        <p:cNvGrpSpPr/>
        <p:nvPr/>
      </p:nvGrpSpPr>
      <p:grpSpPr>
        <a:xfrm>
          <a:off x="0" y="0"/>
          <a:ext cx="0" cy="0"/>
          <a:chOff x="0" y="0"/>
          <a:chExt cx="0" cy="0"/>
        </a:xfrm>
      </p:grpSpPr>
      <p:sp>
        <p:nvSpPr>
          <p:cNvPr id="384" name="Title Text"/>
          <p:cNvSpPr txBox="1"/>
          <p:nvPr>
            <p:ph type="title"/>
          </p:nvPr>
        </p:nvSpPr>
        <p:spPr>
          <a:xfrm>
            <a:off x="360339" y="292093"/>
            <a:ext cx="6994035" cy="507833"/>
          </a:xfrm>
          <a:prstGeom prst="rect">
            <a:avLst/>
          </a:prstGeom>
        </p:spPr>
        <p:txBody>
          <a:bodyPr lIns="0" tIns="0" rIns="0" bIns="0"/>
          <a:lstStyle>
            <a:lvl1pPr algn="l">
              <a:lnSpc>
                <a:spcPct val="90000"/>
              </a:lnSpc>
              <a:defRPr b="1" sz="3600">
                <a:latin typeface="Century Gothic"/>
                <a:ea typeface="Century Gothic"/>
                <a:cs typeface="Century Gothic"/>
                <a:sym typeface="Century Gothic"/>
              </a:defRPr>
            </a:lvl1pPr>
          </a:lstStyle>
          <a:p>
            <a:pPr/>
            <a:r>
              <a:t>Title Text</a:t>
            </a:r>
          </a:p>
        </p:txBody>
      </p:sp>
      <p:sp>
        <p:nvSpPr>
          <p:cNvPr id="385" name="Slide Number"/>
          <p:cNvSpPr txBox="1"/>
          <p:nvPr>
            <p:ph type="sldNum" sz="quarter" idx="2"/>
          </p:nvPr>
        </p:nvSpPr>
        <p:spPr>
          <a:prstGeom prst="rect">
            <a:avLst/>
          </a:prstGeom>
        </p:spPr>
        <p:txBody>
          <a:bodyPr/>
          <a:lstStyle/>
          <a:p>
            <a:pPr/>
            <a:fld id="{86CB4B4D-7CA3-9044-876B-883B54F8677D}" type="slidenum"/>
          </a:p>
        </p:txBody>
      </p:sp>
      <p:sp>
        <p:nvSpPr>
          <p:cNvPr id="386" name="Body Level One…"/>
          <p:cNvSpPr txBox="1"/>
          <p:nvPr>
            <p:ph type="body" sz="half" idx="1"/>
          </p:nvPr>
        </p:nvSpPr>
        <p:spPr>
          <a:xfrm>
            <a:off x="360339" y="3445983"/>
            <a:ext cx="7772401" cy="1661994"/>
          </a:xfrm>
          <a:prstGeom prst="rect">
            <a:avLst/>
          </a:prstGeom>
        </p:spPr>
        <p:txBody>
          <a:bodyPr lIns="0" tIns="0" rIns="0" bIns="0"/>
          <a:lstStyle>
            <a:lvl1pPr marL="0" indent="0">
              <a:buClrTx/>
              <a:buSzTx/>
              <a:buNone/>
              <a:defRPr sz="10500">
                <a:latin typeface="Century Gothic"/>
                <a:ea typeface="Century Gothic"/>
                <a:cs typeface="Century Gothic"/>
                <a:sym typeface="Century Gothic"/>
              </a:defRPr>
            </a:lvl1pPr>
            <a:lvl2pPr marL="0" indent="457200">
              <a:buClrTx/>
              <a:buSzTx/>
              <a:buNone/>
              <a:defRPr sz="10500">
                <a:latin typeface="Century Gothic"/>
                <a:ea typeface="Century Gothic"/>
                <a:cs typeface="Century Gothic"/>
                <a:sym typeface="Century Gothic"/>
              </a:defRPr>
            </a:lvl2pPr>
            <a:lvl3pPr marL="0" indent="914400">
              <a:buClrTx/>
              <a:buSzTx/>
              <a:buNone/>
              <a:defRPr sz="10500">
                <a:latin typeface="Century Gothic"/>
                <a:ea typeface="Century Gothic"/>
                <a:cs typeface="Century Gothic"/>
                <a:sym typeface="Century Gothic"/>
              </a:defRPr>
            </a:lvl3pPr>
            <a:lvl4pPr marL="0" indent="1371600">
              <a:buClrTx/>
              <a:buSzTx/>
              <a:buNone/>
              <a:defRPr sz="10500">
                <a:latin typeface="Century Gothic"/>
                <a:ea typeface="Century Gothic"/>
                <a:cs typeface="Century Gothic"/>
                <a:sym typeface="Century Gothic"/>
              </a:defRPr>
            </a:lvl4pPr>
            <a:lvl5pPr marL="0" indent="1828800">
              <a:buClrTx/>
              <a:buSzTx/>
              <a:buNone/>
              <a:defRPr sz="105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9_Ending page with white logo">
    <p:bg>
      <p:bgPr>
        <a:solidFill>
          <a:schemeClr val="accent2"/>
        </a:solidFill>
      </p:bgPr>
    </p:bg>
    <p:spTree>
      <p:nvGrpSpPr>
        <p:cNvPr id="1" name=""/>
        <p:cNvGrpSpPr/>
        <p:nvPr/>
      </p:nvGrpSpPr>
      <p:grpSpPr>
        <a:xfrm>
          <a:off x="0" y="0"/>
          <a:ext cx="0" cy="0"/>
          <a:chOff x="0" y="0"/>
          <a:chExt cx="0" cy="0"/>
        </a:xfrm>
      </p:grpSpPr>
      <p:pic>
        <p:nvPicPr>
          <p:cNvPr id="393" name="Picture 1" descr="Picture 1"/>
          <p:cNvPicPr>
            <a:picLocks noChangeAspect="1"/>
          </p:cNvPicPr>
          <p:nvPr/>
        </p:nvPicPr>
        <p:blipFill>
          <a:blip r:embed="rId2">
            <a:extLst/>
          </a:blip>
          <a:stretch>
            <a:fillRect/>
          </a:stretch>
        </p:blipFill>
        <p:spPr>
          <a:xfrm>
            <a:off x="3491701" y="2032254"/>
            <a:ext cx="2160598" cy="1078993"/>
          </a:xfrm>
          <a:prstGeom prst="rect">
            <a:avLst/>
          </a:prstGeom>
          <a:ln w="12700">
            <a:miter lim="400000"/>
          </a:ln>
        </p:spPr>
      </p:pic>
      <p:sp>
        <p:nvSpPr>
          <p:cNvPr id="394" name="Slide Number"/>
          <p:cNvSpPr txBox="1"/>
          <p:nvPr>
            <p:ph type="sldNum" sz="quarter" idx="2"/>
          </p:nvPr>
        </p:nvSpPr>
        <p:spPr>
          <a:xfrm>
            <a:off x="8662974" y="4678236"/>
            <a:ext cx="127001" cy="127001"/>
          </a:xfrm>
          <a:prstGeom prst="rect">
            <a:avLst/>
          </a:prstGeom>
        </p:spPr>
        <p:txBody>
          <a:bodyPr lIns="0" tIns="0" rIns="0" bIns="0" anchor="b"/>
          <a:lstStyle>
            <a:lvl1pPr>
              <a:defRPr sz="600">
                <a:solidFill>
                  <a:srgbClr val="FFFFFF"/>
                </a:solidFill>
                <a:latin typeface="Century Gothic"/>
                <a:ea typeface="Century Gothic"/>
                <a:cs typeface="Century Gothic"/>
                <a:sym typeface="Century Gothic"/>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_Cover with white background">
    <p:spTree>
      <p:nvGrpSpPr>
        <p:cNvPr id="1" name=""/>
        <p:cNvGrpSpPr/>
        <p:nvPr/>
      </p:nvGrpSpPr>
      <p:grpSpPr>
        <a:xfrm>
          <a:off x="0" y="0"/>
          <a:ext cx="0" cy="0"/>
          <a:chOff x="0" y="0"/>
          <a:chExt cx="0" cy="0"/>
        </a:xfrm>
      </p:grpSpPr>
      <p:sp>
        <p:nvSpPr>
          <p:cNvPr id="401" name="Title Text"/>
          <p:cNvSpPr txBox="1"/>
          <p:nvPr>
            <p:ph type="title"/>
          </p:nvPr>
        </p:nvSpPr>
        <p:spPr>
          <a:xfrm>
            <a:off x="360339" y="1416842"/>
            <a:ext cx="8229601" cy="648897"/>
          </a:xfrm>
          <a:prstGeom prst="rect">
            <a:avLst/>
          </a:prstGeom>
        </p:spPr>
        <p:txBody>
          <a:bodyPr lIns="0" tIns="0" rIns="0" bIns="0"/>
          <a:lstStyle>
            <a:lvl1pPr algn="l">
              <a:lnSpc>
                <a:spcPct val="90000"/>
              </a:lnSpc>
              <a:defRPr b="1" sz="4600">
                <a:solidFill>
                  <a:srgbClr val="FFFFFF"/>
                </a:solidFill>
                <a:latin typeface="Century Gothic"/>
                <a:ea typeface="Century Gothic"/>
                <a:cs typeface="Century Gothic"/>
                <a:sym typeface="Century Gothic"/>
              </a:defRPr>
            </a:lvl1pPr>
          </a:lstStyle>
          <a:p>
            <a:pPr/>
            <a:r>
              <a:t>Title Text</a:t>
            </a:r>
          </a:p>
        </p:txBody>
      </p:sp>
      <p:sp>
        <p:nvSpPr>
          <p:cNvPr id="402" name="Body Level One…"/>
          <p:cNvSpPr txBox="1"/>
          <p:nvPr>
            <p:ph type="body" sz="quarter" idx="1"/>
          </p:nvPr>
        </p:nvSpPr>
        <p:spPr>
          <a:xfrm>
            <a:off x="360339" y="2114175"/>
            <a:ext cx="6400801" cy="184667"/>
          </a:xfrm>
          <a:prstGeom prst="rect">
            <a:avLst/>
          </a:prstGeom>
        </p:spPr>
        <p:txBody>
          <a:bodyPr lIns="0" tIns="0" rIns="0" bIns="0"/>
          <a:lstStyle>
            <a:lvl1pPr marL="0" indent="0">
              <a:buClrTx/>
              <a:buSzTx/>
              <a:buNone/>
              <a:defRPr sz="1200">
                <a:solidFill>
                  <a:srgbClr val="FFFFFF"/>
                </a:solidFill>
                <a:latin typeface="Century Gothic"/>
                <a:ea typeface="Century Gothic"/>
                <a:cs typeface="Century Gothic"/>
                <a:sym typeface="Century Gothic"/>
              </a:defRPr>
            </a:lvl1pPr>
            <a:lvl2pPr marL="0" indent="457200">
              <a:buClrTx/>
              <a:buSzTx/>
              <a:buNone/>
              <a:defRPr sz="1200">
                <a:solidFill>
                  <a:srgbClr val="FFFFFF"/>
                </a:solidFill>
                <a:latin typeface="Century Gothic"/>
                <a:ea typeface="Century Gothic"/>
                <a:cs typeface="Century Gothic"/>
                <a:sym typeface="Century Gothic"/>
              </a:defRPr>
            </a:lvl2pPr>
            <a:lvl3pPr marL="0" indent="914400">
              <a:buClrTx/>
              <a:buSzTx/>
              <a:buNone/>
              <a:defRPr sz="1200">
                <a:solidFill>
                  <a:srgbClr val="FFFFFF"/>
                </a:solidFill>
                <a:latin typeface="Century Gothic"/>
                <a:ea typeface="Century Gothic"/>
                <a:cs typeface="Century Gothic"/>
                <a:sym typeface="Century Gothic"/>
              </a:defRPr>
            </a:lvl3pPr>
            <a:lvl4pPr marL="0" indent="1371600">
              <a:buClrTx/>
              <a:buSzTx/>
              <a:buNone/>
              <a:defRPr sz="1200">
                <a:solidFill>
                  <a:srgbClr val="FFFFFF"/>
                </a:solidFill>
                <a:latin typeface="Century Gothic"/>
                <a:ea typeface="Century Gothic"/>
                <a:cs typeface="Century Gothic"/>
                <a:sym typeface="Century Gothic"/>
              </a:defRPr>
            </a:lvl4pPr>
            <a:lvl5pPr marL="0" indent="1828800">
              <a:buClrTx/>
              <a:buSzTx/>
              <a:buNone/>
              <a:defRPr sz="1200">
                <a:solidFill>
                  <a:srgbClr val="FFFFFF"/>
                </a:solidFill>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pic>
        <p:nvPicPr>
          <p:cNvPr id="403" name="Picture 9" descr="Picture 9"/>
          <p:cNvPicPr>
            <a:picLocks noChangeAspect="1"/>
          </p:cNvPicPr>
          <p:nvPr/>
        </p:nvPicPr>
        <p:blipFill>
          <a:blip r:embed="rId2">
            <a:extLst/>
          </a:blip>
          <a:stretch>
            <a:fillRect/>
          </a:stretch>
        </p:blipFill>
        <p:spPr>
          <a:xfrm>
            <a:off x="0" y="124341"/>
            <a:ext cx="1800063" cy="901338"/>
          </a:xfrm>
          <a:prstGeom prst="rect">
            <a:avLst/>
          </a:prstGeom>
          <a:ln w="12700">
            <a:miter lim="400000"/>
          </a:ln>
        </p:spPr>
      </p:pic>
      <p:sp>
        <p:nvSpPr>
          <p:cNvPr id="404" name="Slide Number"/>
          <p:cNvSpPr txBox="1"/>
          <p:nvPr>
            <p:ph type="sldNum" sz="quarter" idx="2"/>
          </p:nvPr>
        </p:nvSpPr>
        <p:spPr>
          <a:xfrm>
            <a:off x="4419600" y="4627562"/>
            <a:ext cx="2133600" cy="2794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4_Sentence quote with image background">
    <p:spTree>
      <p:nvGrpSpPr>
        <p:cNvPr id="1" name=""/>
        <p:cNvGrpSpPr/>
        <p:nvPr/>
      </p:nvGrpSpPr>
      <p:grpSpPr>
        <a:xfrm>
          <a:off x="0" y="0"/>
          <a:ext cx="0" cy="0"/>
          <a:chOff x="0" y="0"/>
          <a:chExt cx="0" cy="0"/>
        </a:xfrm>
      </p:grpSpPr>
      <p:sp>
        <p:nvSpPr>
          <p:cNvPr id="411" name="Picture Placeholder 2"/>
          <p:cNvSpPr/>
          <p:nvPr>
            <p:ph type="pic" idx="13"/>
          </p:nvPr>
        </p:nvSpPr>
        <p:spPr>
          <a:xfrm>
            <a:off x="0" y="0"/>
            <a:ext cx="9144000" cy="5143500"/>
          </a:xfrm>
          <a:prstGeom prst="rect">
            <a:avLst/>
          </a:prstGeom>
        </p:spPr>
        <p:txBody>
          <a:bodyPr lIns="91439" rIns="91439">
            <a:noAutofit/>
          </a:bodyPr>
          <a:lstStyle/>
          <a:p>
            <a:pPr/>
          </a:p>
        </p:txBody>
      </p:sp>
      <p:sp>
        <p:nvSpPr>
          <p:cNvPr id="412" name="Title Text"/>
          <p:cNvSpPr txBox="1"/>
          <p:nvPr>
            <p:ph type="title"/>
          </p:nvPr>
        </p:nvSpPr>
        <p:spPr>
          <a:xfrm>
            <a:off x="360339" y="292093"/>
            <a:ext cx="6994035" cy="507833"/>
          </a:xfrm>
          <a:prstGeom prst="rect">
            <a:avLst/>
          </a:prstGeom>
        </p:spPr>
        <p:txBody>
          <a:bodyPr lIns="0" tIns="0" rIns="0" bIns="0"/>
          <a:lstStyle>
            <a:lvl1pPr algn="l">
              <a:lnSpc>
                <a:spcPct val="90000"/>
              </a:lnSpc>
              <a:defRPr b="1" sz="3600">
                <a:latin typeface="Century Gothic"/>
                <a:ea typeface="Century Gothic"/>
                <a:cs typeface="Century Gothic"/>
                <a:sym typeface="Century Gothic"/>
              </a:defRPr>
            </a:lvl1pPr>
          </a:lstStyle>
          <a:p>
            <a:pPr/>
            <a:r>
              <a:t>Title Text</a:t>
            </a:r>
          </a:p>
        </p:txBody>
      </p:sp>
      <p:sp>
        <p:nvSpPr>
          <p:cNvPr id="4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7_Title Only">
    <p:spTree>
      <p:nvGrpSpPr>
        <p:cNvPr id="1" name=""/>
        <p:cNvGrpSpPr/>
        <p:nvPr/>
      </p:nvGrpSpPr>
      <p:grpSpPr>
        <a:xfrm>
          <a:off x="0" y="0"/>
          <a:ext cx="0" cy="0"/>
          <a:chOff x="0" y="0"/>
          <a:chExt cx="0" cy="0"/>
        </a:xfrm>
      </p:grpSpPr>
      <p:sp>
        <p:nvSpPr>
          <p:cNvPr id="420" name="Picture Placeholder 2"/>
          <p:cNvSpPr/>
          <p:nvPr>
            <p:ph type="pic" idx="13"/>
          </p:nvPr>
        </p:nvSpPr>
        <p:spPr>
          <a:xfrm>
            <a:off x="4572000" y="0"/>
            <a:ext cx="4572000" cy="5143500"/>
          </a:xfrm>
          <a:prstGeom prst="rect">
            <a:avLst/>
          </a:prstGeom>
        </p:spPr>
        <p:txBody>
          <a:bodyPr lIns="91439" rIns="91439">
            <a:noAutofit/>
          </a:bodyPr>
          <a:lstStyle/>
          <a:p>
            <a:pPr/>
          </a:p>
        </p:txBody>
      </p:sp>
      <p:sp>
        <p:nvSpPr>
          <p:cNvPr id="421" name="Slide Number"/>
          <p:cNvSpPr txBox="1"/>
          <p:nvPr>
            <p:ph type="sldNum" sz="quarter" idx="2"/>
          </p:nvPr>
        </p:nvSpPr>
        <p:spPr>
          <a:prstGeom prst="rect">
            <a:avLst/>
          </a:prstGeom>
        </p:spPr>
        <p:txBody>
          <a:bodyPr/>
          <a:lstStyle/>
          <a:p>
            <a:pPr/>
            <a:fld id="{86CB4B4D-7CA3-9044-876B-883B54F8677D}" type="slidenum"/>
          </a:p>
        </p:txBody>
      </p:sp>
      <p:sp>
        <p:nvSpPr>
          <p:cNvPr id="422" name="Body Level One…"/>
          <p:cNvSpPr txBox="1"/>
          <p:nvPr>
            <p:ph type="body" sz="quarter" idx="1"/>
          </p:nvPr>
        </p:nvSpPr>
        <p:spPr>
          <a:xfrm>
            <a:off x="360339" y="1467791"/>
            <a:ext cx="3405302" cy="534507"/>
          </a:xfrm>
          <a:prstGeom prst="rect">
            <a:avLst/>
          </a:prstGeom>
        </p:spPr>
        <p:txBody>
          <a:bodyPr lIns="0" tIns="0" rIns="0" bIns="0"/>
          <a:lstStyle>
            <a:lvl1pPr marL="179999" indent="-179999">
              <a:lnSpc>
                <a:spcPct val="110000"/>
              </a:lnSpc>
              <a:spcBef>
                <a:spcPts val="500"/>
              </a:spcBef>
              <a:defRPr sz="1400">
                <a:latin typeface="Century Gothic"/>
                <a:ea typeface="Century Gothic"/>
                <a:cs typeface="Century Gothic"/>
                <a:sym typeface="Century Gothic"/>
              </a:defRPr>
            </a:lvl1pPr>
            <a:lvl2pPr marL="359999" indent="-179999">
              <a:lnSpc>
                <a:spcPct val="110000"/>
              </a:lnSpc>
              <a:spcBef>
                <a:spcPts val="500"/>
              </a:spcBef>
              <a:defRPr sz="1400">
                <a:latin typeface="Century Gothic"/>
                <a:ea typeface="Century Gothic"/>
                <a:cs typeface="Century Gothic"/>
                <a:sym typeface="Century Gothic"/>
              </a:defRPr>
            </a:lvl2pPr>
            <a:lvl3pPr marL="885825" indent="-200025">
              <a:lnSpc>
                <a:spcPct val="110000"/>
              </a:lnSpc>
              <a:spcBef>
                <a:spcPts val="500"/>
              </a:spcBef>
              <a:defRPr sz="1400">
                <a:latin typeface="Century Gothic"/>
                <a:ea typeface="Century Gothic"/>
                <a:cs typeface="Century Gothic"/>
                <a:sym typeface="Century Gothic"/>
              </a:defRPr>
            </a:lvl3pPr>
            <a:lvl4pPr marL="1228725" indent="-200025">
              <a:lnSpc>
                <a:spcPct val="110000"/>
              </a:lnSpc>
              <a:spcBef>
                <a:spcPts val="500"/>
              </a:spcBef>
              <a:defRPr sz="1400">
                <a:latin typeface="Century Gothic"/>
                <a:ea typeface="Century Gothic"/>
                <a:cs typeface="Century Gothic"/>
                <a:sym typeface="Century Gothic"/>
              </a:defRPr>
            </a:lvl4pPr>
            <a:lvl5pPr marL="1571625" indent="-200025">
              <a:lnSpc>
                <a:spcPct val="110000"/>
              </a:lnSpc>
              <a:spcBef>
                <a:spcPts val="500"/>
              </a:spcBef>
              <a:defRPr sz="14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23" name="Title Text"/>
          <p:cNvSpPr txBox="1"/>
          <p:nvPr>
            <p:ph type="title"/>
          </p:nvPr>
        </p:nvSpPr>
        <p:spPr>
          <a:xfrm>
            <a:off x="360339" y="279456"/>
            <a:ext cx="3405302" cy="400111"/>
          </a:xfrm>
          <a:prstGeom prst="rect">
            <a:avLst/>
          </a:prstGeom>
        </p:spPr>
        <p:txBody>
          <a:bodyPr lIns="0" tIns="0" rIns="0" bIns="0"/>
          <a:lstStyle>
            <a:lvl1pPr algn="l">
              <a:lnSpc>
                <a:spcPct val="100000"/>
              </a:lnSpc>
              <a:defRPr b="1" sz="2600">
                <a:latin typeface="Century Gothic"/>
                <a:ea typeface="Century Gothic"/>
                <a:cs typeface="Century Gothic"/>
                <a:sym typeface="Century Gothic"/>
              </a:defRPr>
            </a:lvl1pPr>
          </a:lstStyle>
          <a:p>
            <a:pPr/>
            <a:r>
              <a:t>Title Text</a:t>
            </a:r>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8_Ending page with black logo">
    <p:bg>
      <p:bgPr>
        <a:solidFill>
          <a:schemeClr val="accent2"/>
        </a:solidFill>
      </p:bgPr>
    </p:bg>
    <p:spTree>
      <p:nvGrpSpPr>
        <p:cNvPr id="1" name=""/>
        <p:cNvGrpSpPr/>
        <p:nvPr/>
      </p:nvGrpSpPr>
      <p:grpSpPr>
        <a:xfrm>
          <a:off x="0" y="0"/>
          <a:ext cx="0" cy="0"/>
          <a:chOff x="0" y="0"/>
          <a:chExt cx="0" cy="0"/>
        </a:xfrm>
      </p:grpSpPr>
      <p:pic>
        <p:nvPicPr>
          <p:cNvPr id="430" name="Picture 7" descr="Picture 7"/>
          <p:cNvPicPr>
            <a:picLocks noChangeAspect="1"/>
          </p:cNvPicPr>
          <p:nvPr/>
        </p:nvPicPr>
        <p:blipFill>
          <a:blip r:embed="rId2">
            <a:extLst/>
          </a:blip>
          <a:stretch>
            <a:fillRect/>
          </a:stretch>
        </p:blipFill>
        <p:spPr>
          <a:xfrm>
            <a:off x="3491701" y="2032254"/>
            <a:ext cx="2160598" cy="1078993"/>
          </a:xfrm>
          <a:prstGeom prst="rect">
            <a:avLst/>
          </a:prstGeom>
          <a:ln w="12700">
            <a:miter lim="400000"/>
          </a:ln>
        </p:spPr>
      </p:pic>
      <p:sp>
        <p:nvSpPr>
          <p:cNvPr id="431" name="Slide Number"/>
          <p:cNvSpPr txBox="1"/>
          <p:nvPr>
            <p:ph type="sldNum" sz="quarter" idx="2"/>
          </p:nvPr>
        </p:nvSpPr>
        <p:spPr>
          <a:xfrm>
            <a:off x="8662974" y="4678236"/>
            <a:ext cx="127001" cy="127001"/>
          </a:xfrm>
          <a:prstGeom prst="rect">
            <a:avLst/>
          </a:prstGeom>
        </p:spPr>
        <p:txBody>
          <a:bodyPr lIns="0" tIns="0" rIns="0" bIns="0" anchor="b"/>
          <a:lstStyle>
            <a:lvl1pPr>
              <a:defRPr sz="600">
                <a:solidFill>
                  <a:srgbClr val="000000"/>
                </a:solidFill>
                <a:latin typeface="Century Gothic"/>
                <a:ea typeface="Century Gothic"/>
                <a:cs typeface="Century Gothic"/>
                <a:sym typeface="Century Gothic"/>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grpSp>
        <p:nvGrpSpPr>
          <p:cNvPr id="65" name="Group 79"/>
          <p:cNvGrpSpPr/>
          <p:nvPr/>
        </p:nvGrpSpPr>
        <p:grpSpPr>
          <a:xfrm>
            <a:off x="3572" y="-1"/>
            <a:ext cx="9121379" cy="5139930"/>
            <a:chOff x="0" y="0"/>
            <a:chExt cx="9121378" cy="5139929"/>
          </a:xfrm>
        </p:grpSpPr>
        <p:sp>
          <p:nvSpPr>
            <p:cNvPr id="44" name="Freeform 5"/>
            <p:cNvSpPr/>
            <p:nvPr/>
          </p:nvSpPr>
          <p:spPr>
            <a:xfrm>
              <a:off x="1804673" y="0"/>
              <a:ext cx="2068431"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45"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46"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47"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48" name="Freeform 9"/>
            <p:cNvSpPr/>
            <p:nvPr/>
          </p:nvSpPr>
          <p:spPr>
            <a:xfrm>
              <a:off x="8398669" y="7143"/>
              <a:ext cx="722710"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49" name="Freeform 10"/>
            <p:cNvSpPr/>
            <p:nvPr/>
          </p:nvSpPr>
          <p:spPr>
            <a:xfrm>
              <a:off x="7867650" y="3956447"/>
              <a:ext cx="1250157" cy="11834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50"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1" name="Freeform 12"/>
            <p:cNvSpPr/>
            <p:nvPr/>
          </p:nvSpPr>
          <p:spPr>
            <a:xfrm>
              <a:off x="8622506"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2" name="Freeform 13"/>
            <p:cNvSpPr/>
            <p:nvPr/>
          </p:nvSpPr>
          <p:spPr>
            <a:xfrm>
              <a:off x="7977187"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3"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4" name="Freeform 15"/>
            <p:cNvSpPr/>
            <p:nvPr/>
          </p:nvSpPr>
          <p:spPr>
            <a:xfrm>
              <a:off x="8098631"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5"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6"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7"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8"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59"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60"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61"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62"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63"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64"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69" name="Group 26"/>
          <p:cNvGrpSpPr/>
          <p:nvPr/>
        </p:nvGrpSpPr>
        <p:grpSpPr>
          <a:xfrm>
            <a:off x="600108" y="1274691"/>
            <a:ext cx="2755857" cy="2602817"/>
            <a:chOff x="0" y="0"/>
            <a:chExt cx="2755856" cy="2602815"/>
          </a:xfrm>
        </p:grpSpPr>
        <p:sp>
          <p:nvSpPr>
            <p:cNvPr id="66" name="Rectangle 27"/>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67"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68" name="Rectangle 29"/>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70" name="Title Text"/>
          <p:cNvSpPr txBox="1"/>
          <p:nvPr>
            <p:ph type="title"/>
          </p:nvPr>
        </p:nvSpPr>
        <p:spPr>
          <a:xfrm>
            <a:off x="666473" y="1762443"/>
            <a:ext cx="2624236" cy="1842333"/>
          </a:xfrm>
          <a:prstGeom prst="rect">
            <a:avLst/>
          </a:prstGeom>
        </p:spPr>
        <p:txBody>
          <a:bodyPr/>
          <a:lstStyle>
            <a:lvl1pPr>
              <a:defRPr>
                <a:solidFill>
                  <a:srgbClr val="FFFEFF"/>
                </a:solidFill>
              </a:defRPr>
            </a:lvl1pPr>
          </a:lstStyle>
          <a:p>
            <a:pPr/>
            <a:r>
              <a:t>Title Text</a:t>
            </a:r>
          </a:p>
        </p:txBody>
      </p:sp>
      <p:sp>
        <p:nvSpPr>
          <p:cNvPr id="71" name="Body Level One…"/>
          <p:cNvSpPr txBox="1"/>
          <p:nvPr>
            <p:ph type="body" sz="half" idx="1"/>
          </p:nvPr>
        </p:nvSpPr>
        <p:spPr>
          <a:xfrm>
            <a:off x="3838835" y="602389"/>
            <a:ext cx="4711406" cy="3936468"/>
          </a:xfrm>
          <a:prstGeom prst="rect">
            <a:avLst/>
          </a:prstGeom>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_Divider-3">
    <p:bg>
      <p:bgPr>
        <a:solidFill>
          <a:srgbClr val="64BE00"/>
        </a:solidFill>
      </p:bgPr>
    </p:bg>
    <p:spTree>
      <p:nvGrpSpPr>
        <p:cNvPr id="1" name=""/>
        <p:cNvGrpSpPr/>
        <p:nvPr/>
      </p:nvGrpSpPr>
      <p:grpSpPr>
        <a:xfrm>
          <a:off x="0" y="0"/>
          <a:ext cx="0" cy="0"/>
          <a:chOff x="0" y="0"/>
          <a:chExt cx="0" cy="0"/>
        </a:xfrm>
      </p:grpSpPr>
      <p:sp>
        <p:nvSpPr>
          <p:cNvPr id="438"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39" name="Body Level One…"/>
          <p:cNvSpPr txBox="1"/>
          <p:nvPr>
            <p:ph type="body" sz="quarter" idx="1"/>
          </p:nvPr>
        </p:nvSpPr>
        <p:spPr>
          <a:xfrm>
            <a:off x="1467131" y="3769257"/>
            <a:ext cx="5829301" cy="1304204"/>
          </a:xfrm>
          <a:prstGeom prst="rect">
            <a:avLst/>
          </a:prstGeom>
        </p:spPr>
        <p:txBody>
          <a:bodyPr lIns="0" tIns="0" rIns="0" bIns="0"/>
          <a:lstStyle>
            <a:lvl1pPr marL="0" indent="0" defTabSz="342900">
              <a:lnSpc>
                <a:spcPct val="100000"/>
              </a:lnSpc>
              <a:spcBef>
                <a:spcPts val="1900"/>
              </a:spcBef>
              <a:buClrTx/>
              <a:buSzTx/>
              <a:buNone/>
              <a:defRPr sz="8200">
                <a:latin typeface="Century Gothic"/>
                <a:ea typeface="Century Gothic"/>
                <a:cs typeface="Century Gothic"/>
                <a:sym typeface="Century Gothic"/>
              </a:defRPr>
            </a:lvl1pPr>
            <a:lvl2pPr marL="0" indent="457200" defTabSz="342900">
              <a:lnSpc>
                <a:spcPct val="100000"/>
              </a:lnSpc>
              <a:spcBef>
                <a:spcPts val="1900"/>
              </a:spcBef>
              <a:buClrTx/>
              <a:buSzTx/>
              <a:buNone/>
              <a:defRPr sz="8200">
                <a:latin typeface="Century Gothic"/>
                <a:ea typeface="Century Gothic"/>
                <a:cs typeface="Century Gothic"/>
                <a:sym typeface="Century Gothic"/>
              </a:defRPr>
            </a:lvl2pPr>
            <a:lvl3pPr marL="0" indent="914400" defTabSz="342900">
              <a:lnSpc>
                <a:spcPct val="100000"/>
              </a:lnSpc>
              <a:spcBef>
                <a:spcPts val="1900"/>
              </a:spcBef>
              <a:buClrTx/>
              <a:buSzTx/>
              <a:buNone/>
              <a:defRPr sz="8200">
                <a:latin typeface="Century Gothic"/>
                <a:ea typeface="Century Gothic"/>
                <a:cs typeface="Century Gothic"/>
                <a:sym typeface="Century Gothic"/>
              </a:defRPr>
            </a:lvl3pPr>
            <a:lvl4pPr marL="0" indent="1371600" defTabSz="342900">
              <a:lnSpc>
                <a:spcPct val="100000"/>
              </a:lnSpc>
              <a:spcBef>
                <a:spcPts val="1900"/>
              </a:spcBef>
              <a:buClrTx/>
              <a:buSzTx/>
              <a:buNone/>
              <a:defRPr sz="8200">
                <a:latin typeface="Century Gothic"/>
                <a:ea typeface="Century Gothic"/>
                <a:cs typeface="Century Gothic"/>
                <a:sym typeface="Century Gothic"/>
              </a:defRPr>
            </a:lvl4pPr>
            <a:lvl5pPr marL="0" indent="1828800" defTabSz="342900">
              <a:lnSpc>
                <a:spcPct val="100000"/>
              </a:lnSpc>
              <a:spcBef>
                <a:spcPts val="1900"/>
              </a:spcBef>
              <a:buClrTx/>
              <a:buSzTx/>
              <a:buNone/>
              <a:defRPr sz="8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40" name="Title Text"/>
          <p:cNvSpPr txBox="1"/>
          <p:nvPr>
            <p:ph type="title"/>
          </p:nvPr>
        </p:nvSpPr>
        <p:spPr>
          <a:xfrm>
            <a:off x="1467131" y="281895"/>
            <a:ext cx="5139138" cy="402033"/>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41"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42"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_Divider-1 ">
    <p:bg>
      <p:bgPr>
        <a:solidFill>
          <a:srgbClr val="00B2FF"/>
        </a:solidFill>
      </p:bgPr>
    </p:bg>
    <p:spTree>
      <p:nvGrpSpPr>
        <p:cNvPr id="1" name=""/>
        <p:cNvGrpSpPr/>
        <p:nvPr/>
      </p:nvGrpSpPr>
      <p:grpSpPr>
        <a:xfrm>
          <a:off x="0" y="0"/>
          <a:ext cx="0" cy="0"/>
          <a:chOff x="0" y="0"/>
          <a:chExt cx="0" cy="0"/>
        </a:xfrm>
      </p:grpSpPr>
      <p:sp>
        <p:nvSpPr>
          <p:cNvPr id="449"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50" name="Title Text"/>
          <p:cNvSpPr txBox="1"/>
          <p:nvPr>
            <p:ph type="title"/>
          </p:nvPr>
        </p:nvSpPr>
        <p:spPr>
          <a:xfrm>
            <a:off x="1467131" y="281895"/>
            <a:ext cx="5139138" cy="402033"/>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51" name="Body Level One…"/>
          <p:cNvSpPr txBox="1"/>
          <p:nvPr>
            <p:ph type="body" sz="quarter" idx="1"/>
          </p:nvPr>
        </p:nvSpPr>
        <p:spPr>
          <a:xfrm>
            <a:off x="1467131" y="3769257"/>
            <a:ext cx="5829301" cy="1304204"/>
          </a:xfrm>
          <a:prstGeom prst="rect">
            <a:avLst/>
          </a:prstGeom>
        </p:spPr>
        <p:txBody>
          <a:bodyPr lIns="0" tIns="0" rIns="0" bIns="0"/>
          <a:lstStyle>
            <a:lvl1pPr marL="0" indent="0" defTabSz="342900">
              <a:lnSpc>
                <a:spcPct val="100000"/>
              </a:lnSpc>
              <a:spcBef>
                <a:spcPts val="1900"/>
              </a:spcBef>
              <a:buClrTx/>
              <a:buSzTx/>
              <a:buNone/>
              <a:defRPr sz="8200">
                <a:latin typeface="Century Gothic"/>
                <a:ea typeface="Century Gothic"/>
                <a:cs typeface="Century Gothic"/>
                <a:sym typeface="Century Gothic"/>
              </a:defRPr>
            </a:lvl1pPr>
            <a:lvl2pPr marL="0" indent="457200" defTabSz="342900">
              <a:lnSpc>
                <a:spcPct val="100000"/>
              </a:lnSpc>
              <a:spcBef>
                <a:spcPts val="1900"/>
              </a:spcBef>
              <a:buClrTx/>
              <a:buSzTx/>
              <a:buNone/>
              <a:defRPr sz="8200">
                <a:latin typeface="Century Gothic"/>
                <a:ea typeface="Century Gothic"/>
                <a:cs typeface="Century Gothic"/>
                <a:sym typeface="Century Gothic"/>
              </a:defRPr>
            </a:lvl2pPr>
            <a:lvl3pPr marL="0" indent="914400" defTabSz="342900">
              <a:lnSpc>
                <a:spcPct val="100000"/>
              </a:lnSpc>
              <a:spcBef>
                <a:spcPts val="1900"/>
              </a:spcBef>
              <a:buClrTx/>
              <a:buSzTx/>
              <a:buNone/>
              <a:defRPr sz="8200">
                <a:latin typeface="Century Gothic"/>
                <a:ea typeface="Century Gothic"/>
                <a:cs typeface="Century Gothic"/>
                <a:sym typeface="Century Gothic"/>
              </a:defRPr>
            </a:lvl3pPr>
            <a:lvl4pPr marL="0" indent="1371600" defTabSz="342900">
              <a:lnSpc>
                <a:spcPct val="100000"/>
              </a:lnSpc>
              <a:spcBef>
                <a:spcPts val="1900"/>
              </a:spcBef>
              <a:buClrTx/>
              <a:buSzTx/>
              <a:buNone/>
              <a:defRPr sz="8200">
                <a:latin typeface="Century Gothic"/>
                <a:ea typeface="Century Gothic"/>
                <a:cs typeface="Century Gothic"/>
                <a:sym typeface="Century Gothic"/>
              </a:defRPr>
            </a:lvl4pPr>
            <a:lvl5pPr marL="0" indent="1828800" defTabSz="342900">
              <a:lnSpc>
                <a:spcPct val="100000"/>
              </a:lnSpc>
              <a:spcBef>
                <a:spcPts val="1900"/>
              </a:spcBef>
              <a:buClrTx/>
              <a:buSzTx/>
              <a:buNone/>
              <a:defRPr sz="8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52"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53"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_Divider-2 ">
    <p:bg>
      <p:bgPr>
        <a:solidFill>
          <a:srgbClr val="FF2837"/>
        </a:solidFill>
      </p:bgPr>
    </p:bg>
    <p:spTree>
      <p:nvGrpSpPr>
        <p:cNvPr id="1" name=""/>
        <p:cNvGrpSpPr/>
        <p:nvPr/>
      </p:nvGrpSpPr>
      <p:grpSpPr>
        <a:xfrm>
          <a:off x="0" y="0"/>
          <a:ext cx="0" cy="0"/>
          <a:chOff x="0" y="0"/>
          <a:chExt cx="0" cy="0"/>
        </a:xfrm>
      </p:grpSpPr>
      <p:sp>
        <p:nvSpPr>
          <p:cNvPr id="460"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61" name="Body Level One…"/>
          <p:cNvSpPr txBox="1"/>
          <p:nvPr>
            <p:ph type="body" sz="quarter" idx="1"/>
          </p:nvPr>
        </p:nvSpPr>
        <p:spPr>
          <a:xfrm>
            <a:off x="1467131" y="3769257"/>
            <a:ext cx="5829301" cy="1304204"/>
          </a:xfrm>
          <a:prstGeom prst="rect">
            <a:avLst/>
          </a:prstGeom>
        </p:spPr>
        <p:txBody>
          <a:bodyPr lIns="0" tIns="0" rIns="0" bIns="0"/>
          <a:lstStyle>
            <a:lvl1pPr marL="0" indent="0" defTabSz="342900">
              <a:lnSpc>
                <a:spcPct val="100000"/>
              </a:lnSpc>
              <a:spcBef>
                <a:spcPts val="1900"/>
              </a:spcBef>
              <a:buClrTx/>
              <a:buSzTx/>
              <a:buNone/>
              <a:defRPr sz="8200">
                <a:latin typeface="Century Gothic"/>
                <a:ea typeface="Century Gothic"/>
                <a:cs typeface="Century Gothic"/>
                <a:sym typeface="Century Gothic"/>
              </a:defRPr>
            </a:lvl1pPr>
            <a:lvl2pPr marL="0" indent="457200" defTabSz="342900">
              <a:lnSpc>
                <a:spcPct val="100000"/>
              </a:lnSpc>
              <a:spcBef>
                <a:spcPts val="1900"/>
              </a:spcBef>
              <a:buClrTx/>
              <a:buSzTx/>
              <a:buNone/>
              <a:defRPr sz="8200">
                <a:latin typeface="Century Gothic"/>
                <a:ea typeface="Century Gothic"/>
                <a:cs typeface="Century Gothic"/>
                <a:sym typeface="Century Gothic"/>
              </a:defRPr>
            </a:lvl2pPr>
            <a:lvl3pPr marL="0" indent="914400" defTabSz="342900">
              <a:lnSpc>
                <a:spcPct val="100000"/>
              </a:lnSpc>
              <a:spcBef>
                <a:spcPts val="1900"/>
              </a:spcBef>
              <a:buClrTx/>
              <a:buSzTx/>
              <a:buNone/>
              <a:defRPr sz="8200">
                <a:latin typeface="Century Gothic"/>
                <a:ea typeface="Century Gothic"/>
                <a:cs typeface="Century Gothic"/>
                <a:sym typeface="Century Gothic"/>
              </a:defRPr>
            </a:lvl3pPr>
            <a:lvl4pPr marL="0" indent="1371600" defTabSz="342900">
              <a:lnSpc>
                <a:spcPct val="100000"/>
              </a:lnSpc>
              <a:spcBef>
                <a:spcPts val="1900"/>
              </a:spcBef>
              <a:buClrTx/>
              <a:buSzTx/>
              <a:buNone/>
              <a:defRPr sz="8200">
                <a:latin typeface="Century Gothic"/>
                <a:ea typeface="Century Gothic"/>
                <a:cs typeface="Century Gothic"/>
                <a:sym typeface="Century Gothic"/>
              </a:defRPr>
            </a:lvl4pPr>
            <a:lvl5pPr marL="0" indent="1828800" defTabSz="342900">
              <a:lnSpc>
                <a:spcPct val="100000"/>
              </a:lnSpc>
              <a:spcBef>
                <a:spcPts val="1900"/>
              </a:spcBef>
              <a:buClrTx/>
              <a:buSzTx/>
              <a:buNone/>
              <a:defRPr sz="8200">
                <a:latin typeface="Century Gothic"/>
                <a:ea typeface="Century Gothic"/>
                <a:cs typeface="Century Gothic"/>
                <a:sym typeface="Century Gothic"/>
              </a:defRPr>
            </a:lvl5pPr>
          </a:lstStyle>
          <a:p>
            <a:pPr/>
            <a:r>
              <a:t>Body Level One</a:t>
            </a:r>
          </a:p>
          <a:p>
            <a:pPr lvl="1"/>
            <a:r>
              <a:t>Body Level Two</a:t>
            </a:r>
          </a:p>
          <a:p>
            <a:pPr lvl="2"/>
            <a:r>
              <a:t>Body Level Three</a:t>
            </a:r>
          </a:p>
          <a:p>
            <a:pPr lvl="3"/>
            <a:r>
              <a:t>Body Level Four</a:t>
            </a:r>
          </a:p>
          <a:p>
            <a:pPr lvl="4"/>
            <a:r>
              <a:t>Body Level Five</a:t>
            </a:r>
          </a:p>
        </p:txBody>
      </p:sp>
      <p:sp>
        <p:nvSpPr>
          <p:cNvPr id="462" name="Title Text"/>
          <p:cNvSpPr txBox="1"/>
          <p:nvPr>
            <p:ph type="title"/>
          </p:nvPr>
        </p:nvSpPr>
        <p:spPr>
          <a:xfrm>
            <a:off x="1467131" y="281895"/>
            <a:ext cx="5139138" cy="402033"/>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63"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64"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_Sentence quote with color background">
    <p:bg>
      <p:bgPr>
        <a:solidFill>
          <a:srgbClr val="FFC800"/>
        </a:solidFill>
      </p:bgPr>
    </p:bg>
    <p:spTree>
      <p:nvGrpSpPr>
        <p:cNvPr id="1" name=""/>
        <p:cNvGrpSpPr/>
        <p:nvPr/>
      </p:nvGrpSpPr>
      <p:grpSpPr>
        <a:xfrm>
          <a:off x="0" y="0"/>
          <a:ext cx="0" cy="0"/>
          <a:chOff x="0" y="0"/>
          <a:chExt cx="0" cy="0"/>
        </a:xfrm>
      </p:grpSpPr>
      <p:sp>
        <p:nvSpPr>
          <p:cNvPr id="471"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sp>
        <p:nvSpPr>
          <p:cNvPr id="472" name="Title Text"/>
          <p:cNvSpPr txBox="1"/>
          <p:nvPr>
            <p:ph type="title"/>
          </p:nvPr>
        </p:nvSpPr>
        <p:spPr>
          <a:xfrm>
            <a:off x="1472974" y="274244"/>
            <a:ext cx="5676395" cy="796758"/>
          </a:xfrm>
          <a:prstGeom prst="rect">
            <a:avLst/>
          </a:prstGeom>
        </p:spPr>
        <p:txBody>
          <a:bodyPr lIns="0" tIns="0" rIns="0" bIns="0" anchor="t"/>
          <a:lstStyle>
            <a:lvl1pPr algn="l" defTabSz="342900">
              <a:lnSpc>
                <a:spcPct val="90000"/>
              </a:lnSpc>
              <a:defRPr b="1" spc="0" sz="2800">
                <a:latin typeface="Century Gothic"/>
                <a:ea typeface="Century Gothic"/>
                <a:cs typeface="Century Gothic"/>
                <a:sym typeface="Century Gothic"/>
              </a:defRPr>
            </a:lvl1pPr>
          </a:lstStyle>
          <a:p>
            <a:pPr/>
            <a:r>
              <a:t>Title Text</a:t>
            </a:r>
          </a:p>
        </p:txBody>
      </p:sp>
      <p:sp>
        <p:nvSpPr>
          <p:cNvPr id="473" name="Slide Number Placeholder 5"/>
          <p:cNvSpPr txBox="1"/>
          <p:nvPr/>
        </p:nvSpPr>
        <p:spPr>
          <a:xfrm>
            <a:off x="7605717" y="4863772"/>
            <a:ext cx="235399" cy="144781"/>
          </a:xfrm>
          <a:prstGeom prst="rect">
            <a:avLst/>
          </a:prstGeom>
          <a:ln w="12700">
            <a:miter lim="400000"/>
          </a:ln>
        </p:spPr>
        <p:txBody>
          <a:bodyPr lIns="34289" tIns="34289" rIns="34289" bIns="34289" anchor="ctr">
            <a:spAutoFit/>
          </a:bodyPr>
          <a:lstStyle/>
          <a:p>
            <a:pPr algn="r" defTabSz="342900">
              <a:defRPr sz="500">
                <a:latin typeface="Century Gothic"/>
                <a:ea typeface="Century Gothic"/>
                <a:cs typeface="Century Gothic"/>
                <a:sym typeface="Century Gothic"/>
              </a:defRPr>
            </a:pPr>
          </a:p>
        </p:txBody>
      </p:sp>
      <p:pic>
        <p:nvPicPr>
          <p:cNvPr id="474" name="圖片 7" descr="圖片 7"/>
          <p:cNvPicPr>
            <a:picLocks noChangeAspect="1"/>
          </p:cNvPicPr>
          <p:nvPr/>
        </p:nvPicPr>
        <p:blipFill>
          <a:blip r:embed="rId2">
            <a:extLst/>
          </a:blip>
          <a:stretch>
            <a:fillRect/>
          </a:stretch>
        </p:blipFill>
        <p:spPr>
          <a:xfrm>
            <a:off x="7117843" y="4897597"/>
            <a:ext cx="526540" cy="84394"/>
          </a:xfrm>
          <a:prstGeom prst="rect">
            <a:avLst/>
          </a:prstGeom>
          <a:ln w="12700">
            <a:miter lim="400000"/>
          </a:ln>
        </p:spPr>
      </p:pic>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2_Ending page with white logo">
    <p:bg>
      <p:bgPr>
        <a:solidFill>
          <a:srgbClr val="FF8900"/>
        </a:solidFill>
      </p:bgPr>
    </p:bg>
    <p:spTree>
      <p:nvGrpSpPr>
        <p:cNvPr id="1" name=""/>
        <p:cNvGrpSpPr/>
        <p:nvPr/>
      </p:nvGrpSpPr>
      <p:grpSpPr>
        <a:xfrm>
          <a:off x="0" y="0"/>
          <a:ext cx="0" cy="0"/>
          <a:chOff x="0" y="0"/>
          <a:chExt cx="0" cy="0"/>
        </a:xfrm>
      </p:grpSpPr>
      <p:sp>
        <p:nvSpPr>
          <p:cNvPr id="481" name="Slide Number"/>
          <p:cNvSpPr txBox="1"/>
          <p:nvPr>
            <p:ph type="sldNum" sz="quarter" idx="2"/>
          </p:nvPr>
        </p:nvSpPr>
        <p:spPr>
          <a:xfrm>
            <a:off x="7689620" y="4866266"/>
            <a:ext cx="151664" cy="144781"/>
          </a:xfrm>
          <a:prstGeom prst="rect">
            <a:avLst/>
          </a:prstGeom>
        </p:spPr>
        <p:txBody>
          <a:bodyPr lIns="34289" tIns="34289" rIns="34289" bIns="34289"/>
          <a:lstStyle>
            <a:lvl1pPr defTabSz="342900">
              <a:defRPr sz="500">
                <a:solidFill>
                  <a:srgbClr val="000000"/>
                </a:solidFill>
                <a:latin typeface="Century Gothic"/>
                <a:ea typeface="Century Gothic"/>
                <a:cs typeface="Century Gothic"/>
                <a:sym typeface="Century Gothic"/>
              </a:defRPr>
            </a:lvl1pPr>
          </a:lstStyle>
          <a:p>
            <a:pPr/>
            <a:fld id="{86CB4B4D-7CA3-9044-876B-883B54F8677D}" type="slidenum"/>
          </a:p>
        </p:txBody>
      </p:sp>
      <p:pic>
        <p:nvPicPr>
          <p:cNvPr id="482" name="Picture 5" descr="Picture 5"/>
          <p:cNvPicPr>
            <a:picLocks noChangeAspect="1"/>
          </p:cNvPicPr>
          <p:nvPr/>
        </p:nvPicPr>
        <p:blipFill>
          <a:blip r:embed="rId2">
            <a:extLst/>
          </a:blip>
          <a:stretch>
            <a:fillRect/>
          </a:stretch>
        </p:blipFill>
        <p:spPr>
          <a:xfrm>
            <a:off x="3761776" y="2167127"/>
            <a:ext cx="1620449" cy="809246"/>
          </a:xfrm>
          <a:prstGeom prst="rect">
            <a:avLst/>
          </a:prstGeom>
          <a:ln w="12700">
            <a:miter lim="400000"/>
          </a:ln>
        </p:spPr>
      </p:pic>
      <p:sp>
        <p:nvSpPr>
          <p:cNvPr id="483" name="Slide Number Placeholder 5"/>
          <p:cNvSpPr txBox="1"/>
          <p:nvPr/>
        </p:nvSpPr>
        <p:spPr>
          <a:xfrm>
            <a:off x="7605886" y="4866266"/>
            <a:ext cx="235399" cy="144781"/>
          </a:xfrm>
          <a:prstGeom prst="rect">
            <a:avLst/>
          </a:prstGeom>
          <a:ln w="12700">
            <a:miter lim="400000"/>
          </a:ln>
        </p:spPr>
        <p:txBody>
          <a:bodyPr lIns="34289" tIns="34289" rIns="34289" bIns="34289" anchor="ctr">
            <a:spAutoFit/>
          </a:bodyPr>
          <a:lstStyle/>
          <a:p>
            <a:pPr algn="r" defTabSz="342900">
              <a:defRPr sz="500">
                <a:solidFill>
                  <a:srgbClr val="FFFFFF"/>
                </a:solidFill>
                <a:latin typeface="Century Gothic"/>
                <a:ea typeface="Century Gothic"/>
                <a:cs typeface="Century Gothic"/>
                <a:sym typeface="Century Gothic"/>
              </a:defRPr>
            </a:pPr>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grpSp>
        <p:nvGrpSpPr>
          <p:cNvPr id="98" name="Group 76"/>
          <p:cNvGrpSpPr/>
          <p:nvPr/>
        </p:nvGrpSpPr>
        <p:grpSpPr>
          <a:xfrm>
            <a:off x="-796" y="-5030"/>
            <a:ext cx="9140430" cy="5153348"/>
            <a:chOff x="0" y="0"/>
            <a:chExt cx="9140428" cy="5153346"/>
          </a:xfrm>
        </p:grpSpPr>
        <p:sp>
          <p:nvSpPr>
            <p:cNvPr id="79" name="Freeform 5"/>
            <p:cNvSpPr/>
            <p:nvPr/>
          </p:nvSpPr>
          <p:spPr>
            <a:xfrm>
              <a:off x="159900" y="1043097"/>
              <a:ext cx="6226827" cy="4110249"/>
            </a:xfrm>
            <a:custGeom>
              <a:avLst/>
              <a:gdLst/>
              <a:ahLst/>
              <a:cxnLst>
                <a:cxn ang="0">
                  <a:pos x="wd2" y="hd2"/>
                </a:cxn>
                <a:cxn ang="5400000">
                  <a:pos x="wd2" y="hd2"/>
                </a:cxn>
                <a:cxn ang="10800000">
                  <a:pos x="wd2" y="hd2"/>
                </a:cxn>
                <a:cxn ang="16200000">
                  <a:pos x="wd2" y="hd2"/>
                </a:cxn>
              </a:cxnLst>
              <a:rect l="0" t="0" r="r" b="b"/>
              <a:pathLst>
                <a:path w="18483" h="21239" fill="norm" stroke="1" extrusionOk="0">
                  <a:moveTo>
                    <a:pt x="17363" y="21239"/>
                  </a:moveTo>
                  <a:cubicBezTo>
                    <a:pt x="20394" y="16786"/>
                    <a:pt x="16526" y="9118"/>
                    <a:pt x="14554" y="5810"/>
                  </a:cubicBezTo>
                  <a:cubicBezTo>
                    <a:pt x="12742" y="2780"/>
                    <a:pt x="10442" y="434"/>
                    <a:pt x="7909" y="46"/>
                  </a:cubicBezTo>
                  <a:cubicBezTo>
                    <a:pt x="5376" y="-361"/>
                    <a:pt x="2408" y="2004"/>
                    <a:pt x="903" y="5515"/>
                  </a:cubicBezTo>
                  <a:cubicBezTo>
                    <a:pt x="-1206" y="10467"/>
                    <a:pt x="744" y="17470"/>
                    <a:pt x="3023" y="21165"/>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0" name="Freeform 6"/>
            <p:cNvSpPr/>
            <p:nvPr/>
          </p:nvSpPr>
          <p:spPr>
            <a:xfrm>
              <a:off x="874069" y="1657219"/>
              <a:ext cx="4855428" cy="3492536"/>
            </a:xfrm>
            <a:custGeom>
              <a:avLst/>
              <a:gdLst/>
              <a:ahLst/>
              <a:cxnLst>
                <a:cxn ang="0">
                  <a:pos x="wd2" y="hd2"/>
                </a:cxn>
                <a:cxn ang="5400000">
                  <a:pos x="wd2" y="hd2"/>
                </a:cxn>
                <a:cxn ang="10800000">
                  <a:pos x="wd2" y="hd2"/>
                </a:cxn>
                <a:cxn ang="16200000">
                  <a:pos x="wd2" y="hd2"/>
                </a:cxn>
              </a:cxnLst>
              <a:rect l="0" t="0" r="r" b="b"/>
              <a:pathLst>
                <a:path w="18964" h="20744" fill="norm" stroke="1" extrusionOk="0">
                  <a:moveTo>
                    <a:pt x="12846" y="20723"/>
                  </a:moveTo>
                  <a:cubicBezTo>
                    <a:pt x="15607" y="19767"/>
                    <a:pt x="20153" y="17346"/>
                    <a:pt x="18675" y="11717"/>
                  </a:cubicBezTo>
                  <a:cubicBezTo>
                    <a:pt x="17294" y="6450"/>
                    <a:pt x="13069" y="1502"/>
                    <a:pt x="9458" y="270"/>
                  </a:cubicBezTo>
                  <a:cubicBezTo>
                    <a:pt x="6153" y="-856"/>
                    <a:pt x="2388" y="1629"/>
                    <a:pt x="645" y="6132"/>
                  </a:cubicBezTo>
                  <a:cubicBezTo>
                    <a:pt x="-1447" y="11548"/>
                    <a:pt x="1942" y="18493"/>
                    <a:pt x="5205" y="20744"/>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1" name="Freeform 7"/>
            <p:cNvSpPr/>
            <p:nvPr/>
          </p:nvSpPr>
          <p:spPr>
            <a:xfrm>
              <a:off x="578914" y="1427939"/>
              <a:ext cx="5474437" cy="3725407"/>
            </a:xfrm>
            <a:custGeom>
              <a:avLst/>
              <a:gdLst/>
              <a:ahLst/>
              <a:cxnLst>
                <a:cxn ang="0">
                  <a:pos x="wd2" y="hd2"/>
                </a:cxn>
                <a:cxn ang="5400000">
                  <a:pos x="wd2" y="hd2"/>
                </a:cxn>
                <a:cxn ang="10800000">
                  <a:pos x="wd2" y="hd2"/>
                </a:cxn>
                <a:cxn ang="16200000">
                  <a:pos x="wd2" y="hd2"/>
                </a:cxn>
              </a:cxnLst>
              <a:rect l="0" t="0" r="r" b="b"/>
              <a:pathLst>
                <a:path w="19620" h="21106" fill="norm" stroke="1" extrusionOk="0">
                  <a:moveTo>
                    <a:pt x="15265" y="21106"/>
                  </a:moveTo>
                  <a:cubicBezTo>
                    <a:pt x="16723" y="20255"/>
                    <a:pt x="18451" y="18999"/>
                    <a:pt x="19244" y="16729"/>
                  </a:cubicBezTo>
                  <a:cubicBezTo>
                    <a:pt x="20204" y="13994"/>
                    <a:pt x="19155" y="11157"/>
                    <a:pt x="18016" y="9050"/>
                  </a:cubicBezTo>
                  <a:cubicBezTo>
                    <a:pt x="15700" y="4734"/>
                    <a:pt x="12475" y="762"/>
                    <a:pt x="8815" y="73"/>
                  </a:cubicBezTo>
                  <a:cubicBezTo>
                    <a:pt x="5757" y="-494"/>
                    <a:pt x="2660" y="2302"/>
                    <a:pt x="920" y="6253"/>
                  </a:cubicBezTo>
                  <a:cubicBezTo>
                    <a:pt x="-1396" y="11501"/>
                    <a:pt x="1048" y="17884"/>
                    <a:pt x="3978" y="21106"/>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82" name="Freeform 8"/>
            <p:cNvSpPr/>
            <p:nvPr/>
          </p:nvSpPr>
          <p:spPr>
            <a:xfrm>
              <a:off x="0" y="588247"/>
              <a:ext cx="7100647" cy="4565100"/>
            </a:xfrm>
            <a:custGeom>
              <a:avLst/>
              <a:gdLst/>
              <a:ahLst/>
              <a:cxnLst>
                <a:cxn ang="0">
                  <a:pos x="wd2" y="hd2"/>
                </a:cxn>
                <a:cxn ang="5400000">
                  <a:pos x="wd2" y="hd2"/>
                </a:cxn>
                <a:cxn ang="10800000">
                  <a:pos x="wd2" y="hd2"/>
                </a:cxn>
                <a:cxn ang="16200000">
                  <a:pos x="wd2" y="hd2"/>
                </a:cxn>
              </a:cxnLst>
              <a:rect l="0" t="0" r="r" b="b"/>
              <a:pathLst>
                <a:path w="19788" h="20796" fill="norm" stroke="1" extrusionOk="0">
                  <a:moveTo>
                    <a:pt x="18635" y="20796"/>
                  </a:moveTo>
                  <a:cubicBezTo>
                    <a:pt x="21600" y="16219"/>
                    <a:pt x="18158" y="10240"/>
                    <a:pt x="16008" y="6901"/>
                  </a:cubicBezTo>
                  <a:cubicBezTo>
                    <a:pt x="13989" y="3773"/>
                    <a:pt x="11531" y="1086"/>
                    <a:pt x="8755" y="222"/>
                  </a:cubicBezTo>
                  <a:cubicBezTo>
                    <a:pt x="5422" y="-804"/>
                    <a:pt x="2129" y="1819"/>
                    <a:pt x="0" y="6086"/>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3" name="Freeform 9"/>
            <p:cNvSpPr/>
            <p:nvPr/>
          </p:nvSpPr>
          <p:spPr>
            <a:xfrm>
              <a:off x="3571" y="4639092"/>
              <a:ext cx="378620" cy="5111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132" y="8157"/>
                    <a:pt x="14264" y="15256"/>
                    <a:pt x="21600" y="21600"/>
                  </a:cubicBezTo>
                </a:path>
              </a:pathLst>
            </a:custGeom>
            <a:noFill/>
            <a:ln w="4763"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4" name="Freeform 10"/>
            <p:cNvSpPr/>
            <p:nvPr/>
          </p:nvSpPr>
          <p:spPr>
            <a:xfrm>
              <a:off x="0" y="178094"/>
              <a:ext cx="7731648" cy="4975251"/>
            </a:xfrm>
            <a:custGeom>
              <a:avLst/>
              <a:gdLst/>
              <a:ahLst/>
              <a:cxnLst>
                <a:cxn ang="0">
                  <a:pos x="wd2" y="hd2"/>
                </a:cxn>
                <a:cxn ang="5400000">
                  <a:pos x="wd2" y="hd2"/>
                </a:cxn>
                <a:cxn ang="10800000">
                  <a:pos x="wd2" y="hd2"/>
                </a:cxn>
                <a:cxn ang="16200000">
                  <a:pos x="wd2" y="hd2"/>
                </a:cxn>
              </a:cxnLst>
              <a:rect l="0" t="0" r="r" b="b"/>
              <a:pathLst>
                <a:path w="20075" h="20695" fill="norm" stroke="1" extrusionOk="0">
                  <a:moveTo>
                    <a:pt x="18967" y="20695"/>
                  </a:moveTo>
                  <a:cubicBezTo>
                    <a:pt x="21600" y="16247"/>
                    <a:pt x="18995" y="11308"/>
                    <a:pt x="16807" y="8035"/>
                  </a:cubicBezTo>
                  <a:cubicBezTo>
                    <a:pt x="14545" y="4674"/>
                    <a:pt x="11885" y="1758"/>
                    <a:pt x="8862" y="538"/>
                  </a:cubicBezTo>
                  <a:cubicBezTo>
                    <a:pt x="5303" y="-905"/>
                    <a:pt x="2707" y="597"/>
                    <a:pt x="0" y="454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5" name="Freeform 11"/>
            <p:cNvSpPr/>
            <p:nvPr/>
          </p:nvSpPr>
          <p:spPr>
            <a:xfrm>
              <a:off x="4070746" y="3591"/>
              <a:ext cx="4003671" cy="5135390"/>
            </a:xfrm>
            <a:custGeom>
              <a:avLst/>
              <a:gdLst/>
              <a:ahLst/>
              <a:cxnLst>
                <a:cxn ang="0">
                  <a:pos x="wd2" y="hd2"/>
                </a:cxn>
                <a:cxn ang="5400000">
                  <a:pos x="wd2" y="hd2"/>
                </a:cxn>
                <a:cxn ang="10800000">
                  <a:pos x="wd2" y="hd2"/>
                </a:cxn>
                <a:cxn ang="16200000">
                  <a:pos x="wd2" y="hd2"/>
                </a:cxn>
              </a:cxnLst>
              <a:rect l="0" t="0" r="r" b="b"/>
              <a:pathLst>
                <a:path w="19921" h="21600" fill="norm" stroke="1" extrusionOk="0">
                  <a:moveTo>
                    <a:pt x="19433" y="21600"/>
                  </a:moveTo>
                  <a:cubicBezTo>
                    <a:pt x="21600" y="16757"/>
                    <a:pt x="16058" y="11582"/>
                    <a:pt x="12594" y="8288"/>
                  </a:cubicBezTo>
                  <a:cubicBezTo>
                    <a:pt x="9041" y="4919"/>
                    <a:pt x="4867" y="191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6" name="Freeform 12"/>
            <p:cNvSpPr/>
            <p:nvPr/>
          </p:nvSpPr>
          <p:spPr>
            <a:xfrm>
              <a:off x="0" y="3591"/>
              <a:ext cx="792957" cy="4608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789" y="5860"/>
                    <a:pt x="7395" y="13060"/>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87" name="Freeform 13"/>
            <p:cNvSpPr/>
            <p:nvPr/>
          </p:nvSpPr>
          <p:spPr>
            <a:xfrm>
              <a:off x="4367212" y="3591"/>
              <a:ext cx="3891903" cy="5149755"/>
            </a:xfrm>
            <a:custGeom>
              <a:avLst/>
              <a:gdLst/>
              <a:ahLst/>
              <a:cxnLst>
                <a:cxn ang="0">
                  <a:pos x="wd2" y="hd2"/>
                </a:cxn>
                <a:cxn ang="5400000">
                  <a:pos x="wd2" y="hd2"/>
                </a:cxn>
                <a:cxn ang="10800000">
                  <a:pos x="wd2" y="hd2"/>
                </a:cxn>
                <a:cxn ang="16200000">
                  <a:pos x="wd2" y="hd2"/>
                </a:cxn>
              </a:cxnLst>
              <a:rect l="0" t="0" r="r" b="b"/>
              <a:pathLst>
                <a:path w="20058" h="21600" fill="norm" stroke="1" extrusionOk="0">
                  <a:moveTo>
                    <a:pt x="19631" y="21600"/>
                  </a:moveTo>
                  <a:cubicBezTo>
                    <a:pt x="21600" y="16860"/>
                    <a:pt x="16320" y="11955"/>
                    <a:pt x="12842" y="8655"/>
                  </a:cubicBezTo>
                  <a:cubicBezTo>
                    <a:pt x="9199" y="5220"/>
                    <a:pt x="4968" y="2115"/>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88" name="Freeform 14"/>
            <p:cNvSpPr/>
            <p:nvPr/>
          </p:nvSpPr>
          <p:spPr>
            <a:xfrm>
              <a:off x="3571" y="0"/>
              <a:ext cx="446486" cy="264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688" y="6422"/>
                    <a:pt x="7430" y="13719"/>
                    <a:pt x="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89" name="Freeform 15"/>
            <p:cNvSpPr/>
            <p:nvPr/>
          </p:nvSpPr>
          <p:spPr>
            <a:xfrm>
              <a:off x="4510087" y="3591"/>
              <a:ext cx="3843244" cy="5149755"/>
            </a:xfrm>
            <a:custGeom>
              <a:avLst/>
              <a:gdLst/>
              <a:ahLst/>
              <a:cxnLst>
                <a:cxn ang="0">
                  <a:pos x="wd2" y="hd2"/>
                </a:cxn>
                <a:cxn ang="5400000">
                  <a:pos x="wd2" y="hd2"/>
                </a:cxn>
                <a:cxn ang="10800000">
                  <a:pos x="wd2" y="hd2"/>
                </a:cxn>
                <a:cxn ang="16200000">
                  <a:pos x="wd2" y="hd2"/>
                </a:cxn>
              </a:cxnLst>
              <a:rect l="0" t="0" r="r" b="b"/>
              <a:pathLst>
                <a:path w="20134" h="21600" fill="norm" stroke="1" extrusionOk="0">
                  <a:moveTo>
                    <a:pt x="19749" y="21600"/>
                  </a:moveTo>
                  <a:cubicBezTo>
                    <a:pt x="21600" y="16845"/>
                    <a:pt x="16364" y="12015"/>
                    <a:pt x="12829" y="8700"/>
                  </a:cubicBezTo>
                  <a:cubicBezTo>
                    <a:pt x="9182" y="5280"/>
                    <a:pt x="4937" y="2175"/>
                    <a:pt x="0" y="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90" name="Freeform 16"/>
            <p:cNvSpPr/>
            <p:nvPr/>
          </p:nvSpPr>
          <p:spPr>
            <a:xfrm>
              <a:off x="0" y="3591"/>
              <a:ext cx="267892" cy="160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6720"/>
                    <a:pt x="7200" y="13920"/>
                    <a:pt x="0"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91" name="Freeform 17"/>
            <p:cNvSpPr/>
            <p:nvPr/>
          </p:nvSpPr>
          <p:spPr>
            <a:xfrm>
              <a:off x="4658915" y="0"/>
              <a:ext cx="3847348" cy="5153346"/>
            </a:xfrm>
            <a:custGeom>
              <a:avLst/>
              <a:gdLst/>
              <a:ahLst/>
              <a:cxnLst>
                <a:cxn ang="0">
                  <a:pos x="wd2" y="hd2"/>
                </a:cxn>
                <a:cxn ang="5400000">
                  <a:pos x="wd2" y="hd2"/>
                </a:cxn>
                <a:cxn ang="10800000">
                  <a:pos x="wd2" y="hd2"/>
                </a:cxn>
                <a:cxn ang="16200000">
                  <a:pos x="wd2" y="hd2"/>
                </a:cxn>
              </a:cxnLst>
              <a:rect l="0" t="0" r="r" b="b"/>
              <a:pathLst>
                <a:path w="20063" h="21600" fill="norm" stroke="1" extrusionOk="0">
                  <a:moveTo>
                    <a:pt x="19608" y="21600"/>
                  </a:moveTo>
                  <a:cubicBezTo>
                    <a:pt x="21600" y="16923"/>
                    <a:pt x="16610" y="12246"/>
                    <a:pt x="13128" y="8979"/>
                  </a:cubicBezTo>
                  <a:cubicBezTo>
                    <a:pt x="9366" y="5471"/>
                    <a:pt x="5028" y="2278"/>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2" name="Freeform 18"/>
            <p:cNvSpPr/>
            <p:nvPr/>
          </p:nvSpPr>
          <p:spPr>
            <a:xfrm>
              <a:off x="4848224" y="3591"/>
              <a:ext cx="3790001" cy="5149755"/>
            </a:xfrm>
            <a:custGeom>
              <a:avLst/>
              <a:gdLst/>
              <a:ahLst/>
              <a:cxnLst>
                <a:cxn ang="0">
                  <a:pos x="wd2" y="hd2"/>
                </a:cxn>
                <a:cxn ang="5400000">
                  <a:pos x="wd2" y="hd2"/>
                </a:cxn>
                <a:cxn ang="10800000">
                  <a:pos x="wd2" y="hd2"/>
                </a:cxn>
                <a:cxn ang="16200000">
                  <a:pos x="wd2" y="hd2"/>
                </a:cxn>
              </a:cxnLst>
              <a:rect l="0" t="0" r="r" b="b"/>
              <a:pathLst>
                <a:path w="20163" h="21600" fill="norm" stroke="1" extrusionOk="0">
                  <a:moveTo>
                    <a:pt x="19757" y="21600"/>
                  </a:moveTo>
                  <a:cubicBezTo>
                    <a:pt x="21600" y="16965"/>
                    <a:pt x="16775" y="12420"/>
                    <a:pt x="13260" y="9165"/>
                  </a:cubicBezTo>
                  <a:cubicBezTo>
                    <a:pt x="9461" y="5625"/>
                    <a:pt x="5091" y="2385"/>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3" name="Freeform 19"/>
            <p:cNvSpPr/>
            <p:nvPr/>
          </p:nvSpPr>
          <p:spPr>
            <a:xfrm>
              <a:off x="5158977" y="3591"/>
              <a:ext cx="3631926" cy="5146164"/>
            </a:xfrm>
            <a:custGeom>
              <a:avLst/>
              <a:gdLst/>
              <a:ahLst/>
              <a:cxnLst>
                <a:cxn ang="0">
                  <a:pos x="wd2" y="hd2"/>
                </a:cxn>
                <a:cxn ang="5400000">
                  <a:pos x="wd2" y="hd2"/>
                </a:cxn>
                <a:cxn ang="10800000">
                  <a:pos x="wd2" y="hd2"/>
                </a:cxn>
                <a:cxn ang="16200000">
                  <a:pos x="wd2" y="hd2"/>
                </a:cxn>
              </a:cxnLst>
              <a:rect l="0" t="0" r="r" b="b"/>
              <a:pathLst>
                <a:path w="20766" h="21600" fill="norm" stroke="1" extrusionOk="0">
                  <a:moveTo>
                    <a:pt x="20640" y="21600"/>
                  </a:moveTo>
                  <a:cubicBezTo>
                    <a:pt x="21600" y="16977"/>
                    <a:pt x="16843" y="12624"/>
                    <a:pt x="13229" y="9261"/>
                  </a:cubicBezTo>
                  <a:cubicBezTo>
                    <a:pt x="9432" y="5749"/>
                    <a:pt x="5063" y="2522"/>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4" name="Freeform 20"/>
            <p:cNvSpPr/>
            <p:nvPr/>
          </p:nvSpPr>
          <p:spPr>
            <a:xfrm>
              <a:off x="6577012" y="3591"/>
              <a:ext cx="2563417" cy="2056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5042" y="13523"/>
                    <a:pt x="7822" y="6123"/>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5" name="Freeform 21"/>
            <p:cNvSpPr/>
            <p:nvPr/>
          </p:nvSpPr>
          <p:spPr>
            <a:xfrm>
              <a:off x="6927056" y="7182"/>
              <a:ext cx="2213373" cy="19164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075" y="12654"/>
                    <a:pt x="6828" y="5561"/>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96" name="Freeform 22"/>
            <p:cNvSpPr/>
            <p:nvPr/>
          </p:nvSpPr>
          <p:spPr>
            <a:xfrm>
              <a:off x="7516415" y="3591"/>
              <a:ext cx="1624013" cy="1018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63" y="6442"/>
                    <a:pt x="14622" y="13642"/>
                    <a:pt x="2160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97" name="Freeform 23"/>
            <p:cNvSpPr/>
            <p:nvPr/>
          </p:nvSpPr>
          <p:spPr>
            <a:xfrm>
              <a:off x="8468915" y="3591"/>
              <a:ext cx="671513" cy="401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38" y="6943"/>
                    <a:pt x="14477" y="14079"/>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102" name="Group 8"/>
          <p:cNvGrpSpPr/>
          <p:nvPr/>
        </p:nvGrpSpPr>
        <p:grpSpPr>
          <a:xfrm>
            <a:off x="2444659" y="889863"/>
            <a:ext cx="4249609" cy="3358451"/>
            <a:chOff x="0" y="0"/>
            <a:chExt cx="4249608" cy="3358450"/>
          </a:xfrm>
        </p:grpSpPr>
        <p:sp>
          <p:nvSpPr>
            <p:cNvPr id="99" name="Rectangle 98"/>
            <p:cNvSpPr/>
            <p:nvPr/>
          </p:nvSpPr>
          <p:spPr>
            <a:xfrm>
              <a:off x="0" y="-1"/>
              <a:ext cx="4243411" cy="537139"/>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00" name="Isosceles Triangle 39"/>
            <p:cNvSpPr/>
            <p:nvPr/>
          </p:nvSpPr>
          <p:spPr>
            <a:xfrm rot="10800000">
              <a:off x="1974629" y="3095152"/>
              <a:ext cx="305426" cy="263299"/>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01" name="Rectangle 100"/>
            <p:cNvSpPr/>
            <p:nvPr/>
          </p:nvSpPr>
          <p:spPr>
            <a:xfrm>
              <a:off x="0" y="603504"/>
              <a:ext cx="4249609" cy="2491648"/>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103" name="Title Text"/>
          <p:cNvSpPr txBox="1"/>
          <p:nvPr>
            <p:ph type="title"/>
          </p:nvPr>
        </p:nvSpPr>
        <p:spPr>
          <a:xfrm>
            <a:off x="2508162" y="1556046"/>
            <a:ext cx="4117669" cy="1267044"/>
          </a:xfrm>
          <a:prstGeom prst="rect">
            <a:avLst/>
          </a:prstGeom>
        </p:spPr>
        <p:txBody>
          <a:bodyPr lIns="0" tIns="0" rIns="0" bIns="0" anchor="b"/>
          <a:lstStyle>
            <a:lvl1pPr>
              <a:defRPr sz="3300">
                <a:solidFill>
                  <a:srgbClr val="FFFEFF"/>
                </a:solidFill>
              </a:defRPr>
            </a:lvl1pPr>
          </a:lstStyle>
          <a:p>
            <a:pPr/>
            <a:r>
              <a:t>Title Text</a:t>
            </a:r>
          </a:p>
        </p:txBody>
      </p:sp>
      <p:sp>
        <p:nvSpPr>
          <p:cNvPr id="104" name="Body Level One…"/>
          <p:cNvSpPr txBox="1"/>
          <p:nvPr>
            <p:ph type="body" sz="quarter" idx="1"/>
          </p:nvPr>
        </p:nvSpPr>
        <p:spPr>
          <a:xfrm>
            <a:off x="2508162" y="2885138"/>
            <a:ext cx="4117667" cy="1037829"/>
          </a:xfrm>
          <a:prstGeom prst="rect">
            <a:avLst/>
          </a:prstGeom>
        </p:spPr>
        <p:txBody>
          <a:bodyPr lIns="0" tIns="0" rIns="0" bIns="0"/>
          <a:lstStyle>
            <a:lvl1pPr marL="0" indent="0" algn="ctr">
              <a:buClrTx/>
              <a:buSzTx/>
              <a:buNone/>
              <a:defRPr>
                <a:solidFill>
                  <a:srgbClr val="FFFEFF"/>
                </a:solidFill>
              </a:defRPr>
            </a:lvl1pPr>
            <a:lvl2pPr marL="0" indent="342900" algn="ctr">
              <a:buClrTx/>
              <a:buSzTx/>
              <a:buNone/>
              <a:defRPr>
                <a:solidFill>
                  <a:srgbClr val="FFFEFF"/>
                </a:solidFill>
              </a:defRPr>
            </a:lvl2pPr>
            <a:lvl3pPr marL="0" indent="685800" algn="ctr">
              <a:buClrTx/>
              <a:buSzTx/>
              <a:buNone/>
              <a:defRPr>
                <a:solidFill>
                  <a:srgbClr val="FFFEFF"/>
                </a:solidFill>
              </a:defRPr>
            </a:lvl3pPr>
            <a:lvl4pPr marL="0" indent="1028700" algn="ctr">
              <a:buClrTx/>
              <a:buSzTx/>
              <a:buNone/>
              <a:defRPr>
                <a:solidFill>
                  <a:srgbClr val="FFFEFF"/>
                </a:solidFill>
              </a:defRPr>
            </a:lvl4pPr>
            <a:lvl5pPr marL="0" indent="1371600" algn="ctr">
              <a:buClrTx/>
              <a:buSzTx/>
              <a:buNone/>
              <a:defRPr>
                <a:solidFill>
                  <a:srgbClr val="FFFEFF"/>
                </a:solidFill>
              </a:defRPr>
            </a:lvl5pPr>
          </a:lstStyle>
          <a:p>
            <a:pPr/>
            <a:r>
              <a:t>Body Level One</a:t>
            </a:r>
          </a:p>
          <a:p>
            <a:pPr lvl="1"/>
            <a:r>
              <a:t>Body Level Two</a:t>
            </a:r>
          </a:p>
          <a:p>
            <a:pPr lvl="2"/>
            <a:r>
              <a:t>Body Level Three</a:t>
            </a:r>
          </a:p>
          <a:p>
            <a:pPr lvl="3"/>
            <a:r>
              <a:t>Body Level Four</a:t>
            </a:r>
          </a:p>
          <a:p>
            <a:pPr lvl="4"/>
            <a:r>
              <a:t>Body Level Five</a:t>
            </a:r>
          </a:p>
        </p:txBody>
      </p:sp>
      <p:sp>
        <p:nvSpPr>
          <p:cNvPr id="10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grpSp>
        <p:nvGrpSpPr>
          <p:cNvPr id="133" name="Group 36"/>
          <p:cNvGrpSpPr/>
          <p:nvPr/>
        </p:nvGrpSpPr>
        <p:grpSpPr>
          <a:xfrm>
            <a:off x="3572" y="-1"/>
            <a:ext cx="9121379" cy="5139930"/>
            <a:chOff x="0" y="0"/>
            <a:chExt cx="9121378" cy="5139929"/>
          </a:xfrm>
        </p:grpSpPr>
        <p:sp>
          <p:nvSpPr>
            <p:cNvPr id="112" name="Freeform 5"/>
            <p:cNvSpPr/>
            <p:nvPr/>
          </p:nvSpPr>
          <p:spPr>
            <a:xfrm>
              <a:off x="1804673" y="0"/>
              <a:ext cx="2068431"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3"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4"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5"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16" name="Freeform 9"/>
            <p:cNvSpPr/>
            <p:nvPr/>
          </p:nvSpPr>
          <p:spPr>
            <a:xfrm>
              <a:off x="8398669" y="7143"/>
              <a:ext cx="722710"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17" name="Freeform 10"/>
            <p:cNvSpPr/>
            <p:nvPr/>
          </p:nvSpPr>
          <p:spPr>
            <a:xfrm>
              <a:off x="7867650" y="3956447"/>
              <a:ext cx="1250157" cy="11834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18"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19" name="Freeform 12"/>
            <p:cNvSpPr/>
            <p:nvPr/>
          </p:nvSpPr>
          <p:spPr>
            <a:xfrm>
              <a:off x="8622506"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0" name="Freeform 13"/>
            <p:cNvSpPr/>
            <p:nvPr/>
          </p:nvSpPr>
          <p:spPr>
            <a:xfrm>
              <a:off x="7977187"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1"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2" name="Freeform 15"/>
            <p:cNvSpPr/>
            <p:nvPr/>
          </p:nvSpPr>
          <p:spPr>
            <a:xfrm>
              <a:off x="8098631"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3"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4"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5"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6"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27"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128"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129"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0"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1"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32"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137" name="Group 58"/>
          <p:cNvGrpSpPr/>
          <p:nvPr/>
        </p:nvGrpSpPr>
        <p:grpSpPr>
          <a:xfrm>
            <a:off x="600108" y="1274691"/>
            <a:ext cx="2755857" cy="2602817"/>
            <a:chOff x="0" y="0"/>
            <a:chExt cx="2755856" cy="2602815"/>
          </a:xfrm>
        </p:grpSpPr>
        <p:sp>
          <p:nvSpPr>
            <p:cNvPr id="134" name="Rectangle 59"/>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35"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36" name="Rectangle 61"/>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138" name="Title Text"/>
          <p:cNvSpPr txBox="1"/>
          <p:nvPr>
            <p:ph type="title"/>
          </p:nvPr>
        </p:nvSpPr>
        <p:spPr>
          <a:xfrm>
            <a:off x="666750" y="1754752"/>
            <a:ext cx="2625621" cy="1852549"/>
          </a:xfrm>
          <a:prstGeom prst="rect">
            <a:avLst/>
          </a:prstGeom>
        </p:spPr>
        <p:txBody>
          <a:bodyPr lIns="91439" tIns="91439" rIns="91439" bIns="91439"/>
          <a:lstStyle>
            <a:lvl1pPr>
              <a:defRPr>
                <a:solidFill>
                  <a:srgbClr val="FFFEFF"/>
                </a:solidFill>
              </a:defRPr>
            </a:lvl1pPr>
          </a:lstStyle>
          <a:p>
            <a:pPr/>
            <a:r>
              <a:t>Title Text</a:t>
            </a:r>
          </a:p>
        </p:txBody>
      </p:sp>
      <p:sp>
        <p:nvSpPr>
          <p:cNvPr id="139" name="Body Level One…"/>
          <p:cNvSpPr txBox="1"/>
          <p:nvPr>
            <p:ph type="body" sz="quarter" idx="1"/>
          </p:nvPr>
        </p:nvSpPr>
        <p:spPr>
          <a:xfrm>
            <a:off x="3840658" y="602390"/>
            <a:ext cx="4702194" cy="178699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grpSp>
        <p:nvGrpSpPr>
          <p:cNvPr id="168" name="Group 38"/>
          <p:cNvGrpSpPr/>
          <p:nvPr/>
        </p:nvGrpSpPr>
        <p:grpSpPr>
          <a:xfrm>
            <a:off x="3572" y="-1"/>
            <a:ext cx="9121379" cy="5139930"/>
            <a:chOff x="0" y="0"/>
            <a:chExt cx="9121378" cy="5139929"/>
          </a:xfrm>
        </p:grpSpPr>
        <p:sp>
          <p:nvSpPr>
            <p:cNvPr id="147" name="Freeform 5"/>
            <p:cNvSpPr/>
            <p:nvPr/>
          </p:nvSpPr>
          <p:spPr>
            <a:xfrm>
              <a:off x="1804673" y="0"/>
              <a:ext cx="2068431"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48"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49"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0"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51" name="Freeform 9"/>
            <p:cNvSpPr/>
            <p:nvPr/>
          </p:nvSpPr>
          <p:spPr>
            <a:xfrm>
              <a:off x="8398669" y="7143"/>
              <a:ext cx="722710"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52" name="Freeform 10"/>
            <p:cNvSpPr/>
            <p:nvPr/>
          </p:nvSpPr>
          <p:spPr>
            <a:xfrm>
              <a:off x="7867650" y="3956447"/>
              <a:ext cx="1250157" cy="11834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53"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4" name="Freeform 12"/>
            <p:cNvSpPr/>
            <p:nvPr/>
          </p:nvSpPr>
          <p:spPr>
            <a:xfrm>
              <a:off x="8622506"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5" name="Freeform 13"/>
            <p:cNvSpPr/>
            <p:nvPr/>
          </p:nvSpPr>
          <p:spPr>
            <a:xfrm>
              <a:off x="7977187"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6"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7" name="Freeform 15"/>
            <p:cNvSpPr/>
            <p:nvPr/>
          </p:nvSpPr>
          <p:spPr>
            <a:xfrm>
              <a:off x="8098631"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8"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59"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0"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1"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2"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163"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164"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5"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6"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67"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172" name="Group 60"/>
          <p:cNvGrpSpPr/>
          <p:nvPr/>
        </p:nvGrpSpPr>
        <p:grpSpPr>
          <a:xfrm>
            <a:off x="600108" y="1274691"/>
            <a:ext cx="2755857" cy="2602817"/>
            <a:chOff x="0" y="0"/>
            <a:chExt cx="2755856" cy="2602815"/>
          </a:xfrm>
        </p:grpSpPr>
        <p:sp>
          <p:nvSpPr>
            <p:cNvPr id="169" name="Rectangle 61"/>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70"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171" name="Rectangle 63"/>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173" name="Title Text"/>
          <p:cNvSpPr txBox="1"/>
          <p:nvPr>
            <p:ph type="title"/>
          </p:nvPr>
        </p:nvSpPr>
        <p:spPr>
          <a:xfrm>
            <a:off x="666751" y="1772936"/>
            <a:ext cx="2625621" cy="1845374"/>
          </a:xfrm>
          <a:prstGeom prst="rect">
            <a:avLst/>
          </a:prstGeom>
        </p:spPr>
        <p:txBody>
          <a:bodyPr lIns="91439" tIns="91439" rIns="91439" bIns="91439"/>
          <a:lstStyle>
            <a:lvl1pPr>
              <a:defRPr>
                <a:solidFill>
                  <a:srgbClr val="FFFEFF"/>
                </a:solidFill>
              </a:defRPr>
            </a:lvl1pPr>
          </a:lstStyle>
          <a:p>
            <a:pPr/>
            <a:r>
              <a:t>Title Text</a:t>
            </a:r>
          </a:p>
        </p:txBody>
      </p:sp>
      <p:sp>
        <p:nvSpPr>
          <p:cNvPr id="174" name="Body Level One…"/>
          <p:cNvSpPr txBox="1"/>
          <p:nvPr>
            <p:ph type="body" sz="quarter" idx="1"/>
          </p:nvPr>
        </p:nvSpPr>
        <p:spPr>
          <a:xfrm>
            <a:off x="3843852" y="602389"/>
            <a:ext cx="4698817" cy="514351"/>
          </a:xfrm>
          <a:prstGeom prst="rect">
            <a:avLst/>
          </a:prstGeom>
        </p:spPr>
        <p:txBody>
          <a:bodyPr anchor="ctr"/>
          <a:lstStyle>
            <a:lvl1pPr marL="0" indent="0">
              <a:lnSpc>
                <a:spcPct val="100000"/>
              </a:lnSpc>
              <a:buClrTx/>
              <a:buSzTx/>
              <a:buNone/>
              <a:defRPr cap="all" sz="1600">
                <a:solidFill>
                  <a:schemeClr val="accent1"/>
                </a:solidFill>
              </a:defRPr>
            </a:lvl1pPr>
            <a:lvl2pPr marL="0" indent="342900">
              <a:lnSpc>
                <a:spcPct val="100000"/>
              </a:lnSpc>
              <a:buClrTx/>
              <a:buSzTx/>
              <a:buNone/>
              <a:defRPr cap="all" sz="1600">
                <a:solidFill>
                  <a:schemeClr val="accent1"/>
                </a:solidFill>
              </a:defRPr>
            </a:lvl2pPr>
            <a:lvl3pPr marL="0" indent="685800">
              <a:lnSpc>
                <a:spcPct val="100000"/>
              </a:lnSpc>
              <a:buClrTx/>
              <a:buSzTx/>
              <a:buNone/>
              <a:defRPr cap="all" sz="1600">
                <a:solidFill>
                  <a:schemeClr val="accent1"/>
                </a:solidFill>
              </a:defRPr>
            </a:lvl3pPr>
            <a:lvl4pPr marL="0" indent="1028700">
              <a:lnSpc>
                <a:spcPct val="100000"/>
              </a:lnSpc>
              <a:buClrTx/>
              <a:buSzTx/>
              <a:buNone/>
              <a:defRPr cap="all" sz="1600">
                <a:solidFill>
                  <a:schemeClr val="accent1"/>
                </a:solidFill>
              </a:defRPr>
            </a:lvl4pPr>
            <a:lvl5pPr marL="0" indent="1371600">
              <a:lnSpc>
                <a:spcPct val="100000"/>
              </a:lnSpc>
              <a:buClrTx/>
              <a:buSzTx/>
              <a:buNone/>
              <a:defRPr cap="all" sz="1600">
                <a:solidFill>
                  <a:schemeClr val="accent1"/>
                </a:solidFill>
              </a:defRPr>
            </a:lvl5pPr>
          </a:lstStyle>
          <a:p>
            <a:pPr/>
            <a:r>
              <a:t>Body Level One</a:t>
            </a:r>
          </a:p>
          <a:p>
            <a:pPr lvl="1"/>
            <a:r>
              <a:t>Body Level Two</a:t>
            </a:r>
          </a:p>
          <a:p>
            <a:pPr lvl="2"/>
            <a:r>
              <a:t>Body Level Three</a:t>
            </a:r>
          </a:p>
          <a:p>
            <a:pPr lvl="3"/>
            <a:r>
              <a:t>Body Level Four</a:t>
            </a:r>
          </a:p>
          <a:p>
            <a:pPr lvl="4"/>
            <a:r>
              <a:t>Body Level Five</a:t>
            </a:r>
          </a:p>
        </p:txBody>
      </p:sp>
      <p:sp>
        <p:nvSpPr>
          <p:cNvPr id="175" name="Text Placeholder 4"/>
          <p:cNvSpPr/>
          <p:nvPr>
            <p:ph type="body" sz="quarter" idx="13"/>
          </p:nvPr>
        </p:nvSpPr>
        <p:spPr>
          <a:xfrm>
            <a:off x="3838988" y="2749414"/>
            <a:ext cx="4698312" cy="514351"/>
          </a:xfrm>
          <a:prstGeom prst="rect">
            <a:avLst/>
          </a:prstGeom>
        </p:spPr>
        <p:txBody>
          <a:bodyPr anchor="ctr"/>
          <a:lstStyle/>
          <a:p>
            <a:pPr marL="0" indent="0">
              <a:lnSpc>
                <a:spcPct val="100000"/>
              </a:lnSpc>
              <a:buClrTx/>
              <a:buSzTx/>
              <a:buNone/>
              <a:defRPr cap="all" sz="1600">
                <a:solidFill>
                  <a:schemeClr val="accent1"/>
                </a:solidFill>
              </a:defRPr>
            </a:pPr>
          </a:p>
        </p:txBody>
      </p:sp>
      <p:sp>
        <p:nvSpPr>
          <p:cNvPr id="1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grpSp>
        <p:nvGrpSpPr>
          <p:cNvPr id="204" name="Group 76"/>
          <p:cNvGrpSpPr/>
          <p:nvPr/>
        </p:nvGrpSpPr>
        <p:grpSpPr>
          <a:xfrm>
            <a:off x="3572" y="-1"/>
            <a:ext cx="9121379" cy="5139930"/>
            <a:chOff x="0" y="0"/>
            <a:chExt cx="9121378" cy="5139929"/>
          </a:xfrm>
        </p:grpSpPr>
        <p:sp>
          <p:nvSpPr>
            <p:cNvPr id="183" name="Freeform 5"/>
            <p:cNvSpPr/>
            <p:nvPr/>
          </p:nvSpPr>
          <p:spPr>
            <a:xfrm>
              <a:off x="1804673" y="0"/>
              <a:ext cx="2068431"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4"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5"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86"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87" name="Freeform 9"/>
            <p:cNvSpPr/>
            <p:nvPr/>
          </p:nvSpPr>
          <p:spPr>
            <a:xfrm>
              <a:off x="8398669" y="7143"/>
              <a:ext cx="722710"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88" name="Freeform 10"/>
            <p:cNvSpPr/>
            <p:nvPr/>
          </p:nvSpPr>
          <p:spPr>
            <a:xfrm>
              <a:off x="7867650" y="3956447"/>
              <a:ext cx="1250157" cy="11834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189"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0" name="Freeform 12"/>
            <p:cNvSpPr/>
            <p:nvPr/>
          </p:nvSpPr>
          <p:spPr>
            <a:xfrm>
              <a:off x="8622506"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1" name="Freeform 13"/>
            <p:cNvSpPr/>
            <p:nvPr/>
          </p:nvSpPr>
          <p:spPr>
            <a:xfrm>
              <a:off x="7977187"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2"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3" name="Freeform 15"/>
            <p:cNvSpPr/>
            <p:nvPr/>
          </p:nvSpPr>
          <p:spPr>
            <a:xfrm>
              <a:off x="8098631"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4"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5"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6"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7"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198"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199"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200"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01"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02"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03"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208" name="Group 23"/>
          <p:cNvGrpSpPr/>
          <p:nvPr/>
        </p:nvGrpSpPr>
        <p:grpSpPr>
          <a:xfrm>
            <a:off x="600108" y="1274691"/>
            <a:ext cx="2755857" cy="2602817"/>
            <a:chOff x="0" y="0"/>
            <a:chExt cx="2755856" cy="2602815"/>
          </a:xfrm>
        </p:grpSpPr>
        <p:sp>
          <p:nvSpPr>
            <p:cNvPr id="205" name="Rectangle 24"/>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06"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07" name="Rectangle 26"/>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209" name="Title Text"/>
          <p:cNvSpPr txBox="1"/>
          <p:nvPr>
            <p:ph type="title"/>
          </p:nvPr>
        </p:nvSpPr>
        <p:spPr>
          <a:xfrm>
            <a:off x="666473" y="1762443"/>
            <a:ext cx="2625899" cy="1842333"/>
          </a:xfrm>
          <a:prstGeom prst="rect">
            <a:avLst/>
          </a:prstGeom>
        </p:spPr>
        <p:txBody>
          <a:bodyPr/>
          <a:lstStyle>
            <a:lvl1pPr>
              <a:defRPr>
                <a:solidFill>
                  <a:srgbClr val="FFFEFF"/>
                </a:solidFill>
              </a:defRPr>
            </a:lvl1pPr>
          </a:lstStyle>
          <a:p>
            <a:pPr/>
            <a:r>
              <a:t>Title Text</a:t>
            </a:r>
          </a:p>
        </p:txBody>
      </p:sp>
      <p:sp>
        <p:nvSpPr>
          <p:cNvPr id="2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2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grpSp>
        <p:nvGrpSpPr>
          <p:cNvPr id="245" name="Group 73"/>
          <p:cNvGrpSpPr/>
          <p:nvPr/>
        </p:nvGrpSpPr>
        <p:grpSpPr>
          <a:xfrm>
            <a:off x="3572" y="-1"/>
            <a:ext cx="9121379" cy="5139930"/>
            <a:chOff x="0" y="0"/>
            <a:chExt cx="9121378" cy="5139929"/>
          </a:xfrm>
        </p:grpSpPr>
        <p:sp>
          <p:nvSpPr>
            <p:cNvPr id="224" name="Freeform 5"/>
            <p:cNvSpPr/>
            <p:nvPr/>
          </p:nvSpPr>
          <p:spPr>
            <a:xfrm>
              <a:off x="1804673" y="0"/>
              <a:ext cx="2068431" cy="5132786"/>
            </a:xfrm>
            <a:custGeom>
              <a:avLst/>
              <a:gdLst/>
              <a:ahLst/>
              <a:cxnLst>
                <a:cxn ang="0">
                  <a:pos x="wd2" y="hd2"/>
                </a:cxn>
                <a:cxn ang="5400000">
                  <a:pos x="wd2" y="hd2"/>
                </a:cxn>
                <a:cxn ang="10800000">
                  <a:pos x="wd2" y="hd2"/>
                </a:cxn>
                <a:cxn ang="16200000">
                  <a:pos x="wd2" y="hd2"/>
                </a:cxn>
              </a:cxnLst>
              <a:rect l="0" t="0" r="r" b="b"/>
              <a:pathLst>
                <a:path w="15423" h="21600" fill="norm" stroke="1" extrusionOk="0">
                  <a:moveTo>
                    <a:pt x="15423" y="0"/>
                  </a:moveTo>
                  <a:cubicBezTo>
                    <a:pt x="2617" y="3315"/>
                    <a:pt x="-6177" y="15585"/>
                    <a:pt x="538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25" name="Freeform 6"/>
            <p:cNvSpPr/>
            <p:nvPr/>
          </p:nvSpPr>
          <p:spPr>
            <a:xfrm>
              <a:off x="7966471" y="7143"/>
              <a:ext cx="1154908" cy="4167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867" y="11815"/>
                    <a:pt x="7133" y="5169"/>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26" name="Freeform 7"/>
            <p:cNvSpPr/>
            <p:nvPr/>
          </p:nvSpPr>
          <p:spPr>
            <a:xfrm>
              <a:off x="7681912" y="3759994"/>
              <a:ext cx="1439467" cy="137279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806" y="15260"/>
                    <a:pt x="15238" y="796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27" name="Freeform 8"/>
            <p:cNvSpPr/>
            <p:nvPr/>
          </p:nvSpPr>
          <p:spPr>
            <a:xfrm>
              <a:off x="1619729" y="0"/>
              <a:ext cx="1974768" cy="5132786"/>
            </a:xfrm>
            <a:custGeom>
              <a:avLst/>
              <a:gdLst/>
              <a:ahLst/>
              <a:cxnLst>
                <a:cxn ang="0">
                  <a:pos x="wd2" y="hd2"/>
                </a:cxn>
                <a:cxn ang="5400000">
                  <a:pos x="wd2" y="hd2"/>
                </a:cxn>
                <a:cxn ang="10800000">
                  <a:pos x="wd2" y="hd2"/>
                </a:cxn>
                <a:cxn ang="16200000">
                  <a:pos x="wd2" y="hd2"/>
                </a:cxn>
              </a:cxnLst>
              <a:rect l="0" t="0" r="r" b="b"/>
              <a:pathLst>
                <a:path w="15469" h="21600" fill="norm" stroke="1" extrusionOk="0">
                  <a:moveTo>
                    <a:pt x="15469" y="0"/>
                  </a:moveTo>
                  <a:cubicBezTo>
                    <a:pt x="2576" y="3600"/>
                    <a:pt x="-6131" y="15510"/>
                    <a:pt x="5339"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28" name="Freeform 9"/>
            <p:cNvSpPr/>
            <p:nvPr/>
          </p:nvSpPr>
          <p:spPr>
            <a:xfrm>
              <a:off x="8398669" y="7143"/>
              <a:ext cx="722710" cy="275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84" y="12904"/>
                    <a:pt x="7235" y="5891"/>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29" name="Freeform 10"/>
            <p:cNvSpPr/>
            <p:nvPr/>
          </p:nvSpPr>
          <p:spPr>
            <a:xfrm>
              <a:off x="7867650" y="3956447"/>
              <a:ext cx="1250157" cy="11834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92" y="15094"/>
                    <a:pt x="15077" y="7872"/>
                    <a:pt x="2160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30" name="Freeform 11"/>
            <p:cNvSpPr/>
            <p:nvPr/>
          </p:nvSpPr>
          <p:spPr>
            <a:xfrm>
              <a:off x="1517469" y="0"/>
              <a:ext cx="1946060" cy="5132786"/>
            </a:xfrm>
            <a:custGeom>
              <a:avLst/>
              <a:gdLst/>
              <a:ahLst/>
              <a:cxnLst>
                <a:cxn ang="0">
                  <a:pos x="wd2" y="hd2"/>
                </a:cxn>
                <a:cxn ang="5400000">
                  <a:pos x="wd2" y="hd2"/>
                </a:cxn>
                <a:cxn ang="10800000">
                  <a:pos x="wd2" y="hd2"/>
                </a:cxn>
                <a:cxn ang="16200000">
                  <a:pos x="wd2" y="hd2"/>
                </a:cxn>
              </a:cxnLst>
              <a:rect l="0" t="0" r="r" b="b"/>
              <a:pathLst>
                <a:path w="15478" h="21600" fill="norm" stroke="1" extrusionOk="0">
                  <a:moveTo>
                    <a:pt x="15478" y="0"/>
                  </a:moveTo>
                  <a:cubicBezTo>
                    <a:pt x="2609" y="3675"/>
                    <a:pt x="-6122" y="15495"/>
                    <a:pt x="5302"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1" name="Freeform 12"/>
            <p:cNvSpPr/>
            <p:nvPr/>
          </p:nvSpPr>
          <p:spPr>
            <a:xfrm>
              <a:off x="8622506" y="7143"/>
              <a:ext cx="498873" cy="1928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657" y="13600"/>
                    <a:pt x="7406" y="640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2" name="Freeform 13"/>
            <p:cNvSpPr/>
            <p:nvPr/>
          </p:nvSpPr>
          <p:spPr>
            <a:xfrm>
              <a:off x="7977187" y="4056460"/>
              <a:ext cx="1144192" cy="10763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71" y="15020"/>
                    <a:pt x="15006" y="7796"/>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3" name="Freeform 14"/>
            <p:cNvSpPr/>
            <p:nvPr/>
          </p:nvSpPr>
          <p:spPr>
            <a:xfrm>
              <a:off x="1416829" y="0"/>
              <a:ext cx="1764522" cy="5132786"/>
            </a:xfrm>
            <a:custGeom>
              <a:avLst/>
              <a:gdLst/>
              <a:ahLst/>
              <a:cxnLst>
                <a:cxn ang="0">
                  <a:pos x="wd2" y="hd2"/>
                </a:cxn>
                <a:cxn ang="5400000">
                  <a:pos x="wd2" y="hd2"/>
                </a:cxn>
                <a:cxn ang="10800000">
                  <a:pos x="wd2" y="hd2"/>
                </a:cxn>
                <a:cxn ang="16200000">
                  <a:pos x="wd2" y="hd2"/>
                </a:cxn>
              </a:cxnLst>
              <a:rect l="0" t="0" r="r" b="b"/>
              <a:pathLst>
                <a:path w="15661" h="21600" fill="norm" stroke="1" extrusionOk="0">
                  <a:moveTo>
                    <a:pt x="15661" y="0"/>
                  </a:moveTo>
                  <a:cubicBezTo>
                    <a:pt x="2220" y="3840"/>
                    <a:pt x="-5939" y="15615"/>
                    <a:pt x="5288"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4" name="Freeform 15"/>
            <p:cNvSpPr/>
            <p:nvPr/>
          </p:nvSpPr>
          <p:spPr>
            <a:xfrm>
              <a:off x="8098631" y="4138612"/>
              <a:ext cx="1022748" cy="9941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1" y="14942"/>
                    <a:pt x="14902" y="774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5" name="Freeform 16"/>
            <p:cNvSpPr/>
            <p:nvPr/>
          </p:nvSpPr>
          <p:spPr>
            <a:xfrm>
              <a:off x="1311421" y="0"/>
              <a:ext cx="1774680" cy="5132786"/>
            </a:xfrm>
            <a:custGeom>
              <a:avLst/>
              <a:gdLst/>
              <a:ahLst/>
              <a:cxnLst>
                <a:cxn ang="0">
                  <a:pos x="wd2" y="hd2"/>
                </a:cxn>
                <a:cxn ang="5400000">
                  <a:pos x="wd2" y="hd2"/>
                </a:cxn>
                <a:cxn ang="10800000">
                  <a:pos x="wd2" y="hd2"/>
                </a:cxn>
                <a:cxn ang="16200000">
                  <a:pos x="wd2" y="hd2"/>
                </a:cxn>
              </a:cxnLst>
              <a:rect l="0" t="0" r="r" b="b"/>
              <a:pathLst>
                <a:path w="15821" h="21600" fill="norm" stroke="1" extrusionOk="0">
                  <a:moveTo>
                    <a:pt x="15821" y="0"/>
                  </a:moveTo>
                  <a:cubicBezTo>
                    <a:pt x="2385" y="3975"/>
                    <a:pt x="-5779" y="15390"/>
                    <a:pt x="4926"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6" name="Freeform 17"/>
            <p:cNvSpPr/>
            <p:nvPr/>
          </p:nvSpPr>
          <p:spPr>
            <a:xfrm>
              <a:off x="8230790" y="4270772"/>
              <a:ext cx="890589" cy="8620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603" y="14817"/>
                    <a:pt x="14861" y="7587"/>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7" name="Freeform 18"/>
            <p:cNvSpPr/>
            <p:nvPr/>
          </p:nvSpPr>
          <p:spPr>
            <a:xfrm>
              <a:off x="1083788" y="0"/>
              <a:ext cx="1841579" cy="5132786"/>
            </a:xfrm>
            <a:custGeom>
              <a:avLst/>
              <a:gdLst/>
              <a:ahLst/>
              <a:cxnLst>
                <a:cxn ang="0">
                  <a:pos x="wd2" y="hd2"/>
                </a:cxn>
                <a:cxn ang="5400000">
                  <a:pos x="wd2" y="hd2"/>
                </a:cxn>
                <a:cxn ang="10800000">
                  <a:pos x="wd2" y="hd2"/>
                </a:cxn>
                <a:cxn ang="16200000">
                  <a:pos x="wd2" y="hd2"/>
                </a:cxn>
              </a:cxnLst>
              <a:rect l="0" t="0" r="r" b="b"/>
              <a:pathLst>
                <a:path w="15503" h="21600" fill="norm" stroke="1" extrusionOk="0">
                  <a:moveTo>
                    <a:pt x="15503" y="0"/>
                  </a:moveTo>
                  <a:cubicBezTo>
                    <a:pt x="3383" y="4230"/>
                    <a:pt x="-6097" y="15270"/>
                    <a:pt x="4763"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8" name="Freeform 19"/>
            <p:cNvSpPr/>
            <p:nvPr/>
          </p:nvSpPr>
          <p:spPr>
            <a:xfrm>
              <a:off x="8461771" y="4537472"/>
              <a:ext cx="659608" cy="5953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7356" y="14745"/>
                    <a:pt x="14595" y="7502"/>
                    <a:pt x="2160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39" name="Freeform 20"/>
            <p:cNvSpPr/>
            <p:nvPr/>
          </p:nvSpPr>
          <p:spPr>
            <a:xfrm>
              <a:off x="829591" y="0"/>
              <a:ext cx="1654053" cy="5132786"/>
            </a:xfrm>
            <a:custGeom>
              <a:avLst/>
              <a:gdLst/>
              <a:ahLst/>
              <a:cxnLst>
                <a:cxn ang="0">
                  <a:pos x="wd2" y="hd2"/>
                </a:cxn>
                <a:cxn ang="5400000">
                  <a:pos x="wd2" y="hd2"/>
                </a:cxn>
                <a:cxn ang="10800000">
                  <a:pos x="wd2" y="hd2"/>
                </a:cxn>
                <a:cxn ang="16200000">
                  <a:pos x="wd2" y="hd2"/>
                </a:cxn>
              </a:cxnLst>
              <a:rect l="0" t="0" r="r" b="b"/>
              <a:pathLst>
                <a:path w="17528" h="21600" fill="norm" stroke="1" extrusionOk="0">
                  <a:moveTo>
                    <a:pt x="17528" y="0"/>
                  </a:moveTo>
                  <a:cubicBezTo>
                    <a:pt x="3971" y="4800"/>
                    <a:pt x="-4072" y="14685"/>
                    <a:pt x="2121"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40" name="Freeform 21"/>
            <p:cNvSpPr/>
            <p:nvPr/>
          </p:nvSpPr>
          <p:spPr>
            <a:xfrm>
              <a:off x="630144" y="0"/>
              <a:ext cx="1771348" cy="5132786"/>
            </a:xfrm>
            <a:custGeom>
              <a:avLst/>
              <a:gdLst/>
              <a:ahLst/>
              <a:cxnLst>
                <a:cxn ang="0">
                  <a:pos x="wd2" y="hd2"/>
                </a:cxn>
                <a:cxn ang="5400000">
                  <a:pos x="wd2" y="hd2"/>
                </a:cxn>
                <a:cxn ang="10800000">
                  <a:pos x="wd2" y="hd2"/>
                </a:cxn>
                <a:cxn ang="16200000">
                  <a:pos x="wd2" y="hd2"/>
                </a:cxn>
              </a:cxnLst>
              <a:rect l="0" t="0" r="r" b="b"/>
              <a:pathLst>
                <a:path w="17324" h="21600" fill="norm" stroke="1" extrusionOk="0">
                  <a:moveTo>
                    <a:pt x="17324" y="0"/>
                  </a:moveTo>
                  <a:cubicBezTo>
                    <a:pt x="4364" y="4875"/>
                    <a:pt x="-4276" y="14400"/>
                    <a:pt x="2204" y="21600"/>
                  </a:cubicBezTo>
                </a:path>
              </a:pathLst>
            </a:custGeom>
            <a:noFill/>
            <a:ln w="9525" cap="flat">
              <a:solidFill>
                <a:srgbClr val="000000">
                  <a:alpha val="20000"/>
                </a:srgbClr>
              </a:solidFill>
              <a:prstDash val="lgDash"/>
              <a:miter lim="800000"/>
            </a:ln>
            <a:effectLst/>
          </p:spPr>
          <p:txBody>
            <a:bodyPr wrap="square" lIns="45719" tIns="45719" rIns="45719" bIns="45719" numCol="1" anchor="t">
              <a:noAutofit/>
            </a:bodyPr>
            <a:lstStyle/>
            <a:p>
              <a:pPr/>
            </a:p>
          </p:txBody>
        </p:sp>
        <p:sp>
          <p:nvSpPr>
            <p:cNvPr id="241" name="Freeform 22"/>
            <p:cNvSpPr/>
            <p:nvPr/>
          </p:nvSpPr>
          <p:spPr>
            <a:xfrm>
              <a:off x="14253" y="0"/>
              <a:ext cx="1471647" cy="5132786"/>
            </a:xfrm>
            <a:custGeom>
              <a:avLst/>
              <a:gdLst/>
              <a:ahLst/>
              <a:cxnLst>
                <a:cxn ang="0">
                  <a:pos x="wd2" y="hd2"/>
                </a:cxn>
                <a:cxn ang="5400000">
                  <a:pos x="wd2" y="hd2"/>
                </a:cxn>
                <a:cxn ang="10800000">
                  <a:pos x="wd2" y="hd2"/>
                </a:cxn>
                <a:cxn ang="16200000">
                  <a:pos x="wd2" y="hd2"/>
                </a:cxn>
              </a:cxnLst>
              <a:rect l="0" t="0" r="r" b="b"/>
              <a:pathLst>
                <a:path w="17634" h="21600" fill="norm" stroke="1" extrusionOk="0">
                  <a:moveTo>
                    <a:pt x="17634" y="0"/>
                  </a:moveTo>
                  <a:cubicBezTo>
                    <a:pt x="687" y="5340"/>
                    <a:pt x="-3966" y="14145"/>
                    <a:pt x="3334"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2" name="Freeform 23"/>
            <p:cNvSpPr/>
            <p:nvPr/>
          </p:nvSpPr>
          <p:spPr>
            <a:xfrm>
              <a:off x="7143" y="7143"/>
              <a:ext cx="1328739" cy="23991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0134" y="5873"/>
                    <a:pt x="2953" y="13127"/>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3" name="Freeform 24"/>
            <p:cNvSpPr/>
            <p:nvPr/>
          </p:nvSpPr>
          <p:spPr>
            <a:xfrm>
              <a:off x="0" y="4512469"/>
              <a:ext cx="160735" cy="6203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5280" y="7324"/>
                    <a:pt x="12480" y="14648"/>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44" name="Freeform 25"/>
            <p:cNvSpPr/>
            <p:nvPr/>
          </p:nvSpPr>
          <p:spPr>
            <a:xfrm>
              <a:off x="7143" y="0"/>
              <a:ext cx="1171576" cy="16716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2409" y="6125"/>
                    <a:pt x="4530" y="13264"/>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249" name="Group 20"/>
          <p:cNvGrpSpPr/>
          <p:nvPr/>
        </p:nvGrpSpPr>
        <p:grpSpPr>
          <a:xfrm>
            <a:off x="600108" y="1274691"/>
            <a:ext cx="2755857" cy="2602817"/>
            <a:chOff x="0" y="0"/>
            <a:chExt cx="2755856" cy="2602815"/>
          </a:xfrm>
        </p:grpSpPr>
        <p:sp>
          <p:nvSpPr>
            <p:cNvPr id="246" name="Rectangle 21"/>
            <p:cNvSpPr/>
            <p:nvPr/>
          </p:nvSpPr>
          <p:spPr>
            <a:xfrm>
              <a:off x="0" y="0"/>
              <a:ext cx="27558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47" name="Isosceles Triangle 22"/>
            <p:cNvSpPr/>
            <p:nvPr/>
          </p:nvSpPr>
          <p:spPr>
            <a:xfrm rot="10800000">
              <a:off x="1261755"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48" name="Rectangle 32"/>
            <p:cNvSpPr/>
            <p:nvPr/>
          </p:nvSpPr>
          <p:spPr>
            <a:xfrm>
              <a:off x="4644" y="432054"/>
              <a:ext cx="2751213"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250" name="Title Text"/>
          <p:cNvSpPr txBox="1"/>
          <p:nvPr>
            <p:ph type="title"/>
          </p:nvPr>
        </p:nvSpPr>
        <p:spPr>
          <a:xfrm>
            <a:off x="666473" y="1764019"/>
            <a:ext cx="2625900" cy="917475"/>
          </a:xfrm>
          <a:prstGeom prst="rect">
            <a:avLst/>
          </a:prstGeom>
        </p:spPr>
        <p:txBody>
          <a:bodyPr lIns="0" tIns="0" rIns="0" bIns="0" anchor="b"/>
          <a:lstStyle>
            <a:lvl1pPr>
              <a:defRPr sz="2400">
                <a:solidFill>
                  <a:srgbClr val="FFFEFF"/>
                </a:solidFill>
              </a:defRPr>
            </a:lvl1pPr>
          </a:lstStyle>
          <a:p>
            <a:pPr/>
            <a:r>
              <a:t>Title Text</a:t>
            </a:r>
          </a:p>
        </p:txBody>
      </p:sp>
      <p:sp>
        <p:nvSpPr>
          <p:cNvPr id="251" name="Body Level One…"/>
          <p:cNvSpPr txBox="1"/>
          <p:nvPr>
            <p:ph type="body" sz="half" idx="1"/>
          </p:nvPr>
        </p:nvSpPr>
        <p:spPr>
          <a:xfrm>
            <a:off x="3832488" y="602106"/>
            <a:ext cx="4706277" cy="3937457"/>
          </a:xfrm>
          <a:prstGeom prst="rect">
            <a:avLst/>
          </a:prstGeom>
        </p:spPr>
        <p:txBody>
          <a:bodyPr anchor="ctr"/>
          <a:lstStyle/>
          <a:p>
            <a:pPr/>
            <a:r>
              <a:t>Body Level One</a:t>
            </a:r>
          </a:p>
          <a:p>
            <a:pPr lvl="1"/>
            <a:r>
              <a:t>Body Level Two</a:t>
            </a:r>
          </a:p>
          <a:p>
            <a:pPr lvl="2"/>
            <a:r>
              <a:t>Body Level Three</a:t>
            </a:r>
          </a:p>
          <a:p>
            <a:pPr lvl="3"/>
            <a:r>
              <a:t>Body Level Four</a:t>
            </a:r>
          </a:p>
          <a:p>
            <a:pPr lvl="4"/>
            <a:r>
              <a:t>Body Level Five</a:t>
            </a:r>
          </a:p>
        </p:txBody>
      </p:sp>
      <p:sp>
        <p:nvSpPr>
          <p:cNvPr id="252" name="Text Placeholder 3"/>
          <p:cNvSpPr/>
          <p:nvPr>
            <p:ph type="body" sz="quarter" idx="13"/>
          </p:nvPr>
        </p:nvSpPr>
        <p:spPr>
          <a:xfrm>
            <a:off x="666473" y="2685139"/>
            <a:ext cx="2625900" cy="915874"/>
          </a:xfrm>
          <a:prstGeom prst="rect">
            <a:avLst/>
          </a:prstGeom>
        </p:spPr>
        <p:txBody>
          <a:bodyPr/>
          <a:lstStyle/>
          <a:p>
            <a:pPr marL="0" indent="0" algn="ctr">
              <a:buClrTx/>
              <a:buSzTx/>
              <a:buNone/>
              <a:defRPr sz="1200">
                <a:solidFill>
                  <a:srgbClr val="FFFEFF"/>
                </a:solidFill>
              </a:defRPr>
            </a:pPr>
          </a:p>
        </p:txBody>
      </p:sp>
      <p:sp>
        <p:nvSpPr>
          <p:cNvPr id="2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grpSp>
        <p:nvGrpSpPr>
          <p:cNvPr id="279" name="Group 72"/>
          <p:cNvGrpSpPr/>
          <p:nvPr/>
        </p:nvGrpSpPr>
        <p:grpSpPr>
          <a:xfrm>
            <a:off x="-796" y="-5030"/>
            <a:ext cx="9140430" cy="5153348"/>
            <a:chOff x="0" y="0"/>
            <a:chExt cx="9140428" cy="5153346"/>
          </a:xfrm>
        </p:grpSpPr>
        <p:sp>
          <p:nvSpPr>
            <p:cNvPr id="260" name="Freeform 5"/>
            <p:cNvSpPr/>
            <p:nvPr/>
          </p:nvSpPr>
          <p:spPr>
            <a:xfrm>
              <a:off x="159900" y="1043097"/>
              <a:ext cx="6226827" cy="4110249"/>
            </a:xfrm>
            <a:custGeom>
              <a:avLst/>
              <a:gdLst/>
              <a:ahLst/>
              <a:cxnLst>
                <a:cxn ang="0">
                  <a:pos x="wd2" y="hd2"/>
                </a:cxn>
                <a:cxn ang="5400000">
                  <a:pos x="wd2" y="hd2"/>
                </a:cxn>
                <a:cxn ang="10800000">
                  <a:pos x="wd2" y="hd2"/>
                </a:cxn>
                <a:cxn ang="16200000">
                  <a:pos x="wd2" y="hd2"/>
                </a:cxn>
              </a:cxnLst>
              <a:rect l="0" t="0" r="r" b="b"/>
              <a:pathLst>
                <a:path w="18483" h="21239" fill="norm" stroke="1" extrusionOk="0">
                  <a:moveTo>
                    <a:pt x="17363" y="21239"/>
                  </a:moveTo>
                  <a:cubicBezTo>
                    <a:pt x="20394" y="16786"/>
                    <a:pt x="16526" y="9118"/>
                    <a:pt x="14554" y="5810"/>
                  </a:cubicBezTo>
                  <a:cubicBezTo>
                    <a:pt x="12742" y="2780"/>
                    <a:pt x="10442" y="434"/>
                    <a:pt x="7909" y="46"/>
                  </a:cubicBezTo>
                  <a:cubicBezTo>
                    <a:pt x="5376" y="-361"/>
                    <a:pt x="2408" y="2004"/>
                    <a:pt x="903" y="5515"/>
                  </a:cubicBezTo>
                  <a:cubicBezTo>
                    <a:pt x="-1206" y="10467"/>
                    <a:pt x="744" y="17470"/>
                    <a:pt x="3023" y="21165"/>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1" name="Freeform 6"/>
            <p:cNvSpPr/>
            <p:nvPr/>
          </p:nvSpPr>
          <p:spPr>
            <a:xfrm>
              <a:off x="874069" y="1657219"/>
              <a:ext cx="4855428" cy="3492536"/>
            </a:xfrm>
            <a:custGeom>
              <a:avLst/>
              <a:gdLst/>
              <a:ahLst/>
              <a:cxnLst>
                <a:cxn ang="0">
                  <a:pos x="wd2" y="hd2"/>
                </a:cxn>
                <a:cxn ang="5400000">
                  <a:pos x="wd2" y="hd2"/>
                </a:cxn>
                <a:cxn ang="10800000">
                  <a:pos x="wd2" y="hd2"/>
                </a:cxn>
                <a:cxn ang="16200000">
                  <a:pos x="wd2" y="hd2"/>
                </a:cxn>
              </a:cxnLst>
              <a:rect l="0" t="0" r="r" b="b"/>
              <a:pathLst>
                <a:path w="18964" h="20744" fill="norm" stroke="1" extrusionOk="0">
                  <a:moveTo>
                    <a:pt x="12846" y="20723"/>
                  </a:moveTo>
                  <a:cubicBezTo>
                    <a:pt x="15607" y="19767"/>
                    <a:pt x="20153" y="17346"/>
                    <a:pt x="18675" y="11717"/>
                  </a:cubicBezTo>
                  <a:cubicBezTo>
                    <a:pt x="17294" y="6450"/>
                    <a:pt x="13069" y="1502"/>
                    <a:pt x="9458" y="270"/>
                  </a:cubicBezTo>
                  <a:cubicBezTo>
                    <a:pt x="6153" y="-856"/>
                    <a:pt x="2388" y="1629"/>
                    <a:pt x="645" y="6132"/>
                  </a:cubicBezTo>
                  <a:cubicBezTo>
                    <a:pt x="-1447" y="11548"/>
                    <a:pt x="1942" y="18493"/>
                    <a:pt x="5205" y="20744"/>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2" name="Freeform 7"/>
            <p:cNvSpPr/>
            <p:nvPr/>
          </p:nvSpPr>
          <p:spPr>
            <a:xfrm>
              <a:off x="578914" y="1427939"/>
              <a:ext cx="5474437" cy="3725407"/>
            </a:xfrm>
            <a:custGeom>
              <a:avLst/>
              <a:gdLst/>
              <a:ahLst/>
              <a:cxnLst>
                <a:cxn ang="0">
                  <a:pos x="wd2" y="hd2"/>
                </a:cxn>
                <a:cxn ang="5400000">
                  <a:pos x="wd2" y="hd2"/>
                </a:cxn>
                <a:cxn ang="10800000">
                  <a:pos x="wd2" y="hd2"/>
                </a:cxn>
                <a:cxn ang="16200000">
                  <a:pos x="wd2" y="hd2"/>
                </a:cxn>
              </a:cxnLst>
              <a:rect l="0" t="0" r="r" b="b"/>
              <a:pathLst>
                <a:path w="19620" h="21106" fill="norm" stroke="1" extrusionOk="0">
                  <a:moveTo>
                    <a:pt x="15265" y="21106"/>
                  </a:moveTo>
                  <a:cubicBezTo>
                    <a:pt x="16723" y="20255"/>
                    <a:pt x="18451" y="18999"/>
                    <a:pt x="19244" y="16729"/>
                  </a:cubicBezTo>
                  <a:cubicBezTo>
                    <a:pt x="20204" y="13994"/>
                    <a:pt x="19155" y="11157"/>
                    <a:pt x="18016" y="9050"/>
                  </a:cubicBezTo>
                  <a:cubicBezTo>
                    <a:pt x="15700" y="4734"/>
                    <a:pt x="12475" y="762"/>
                    <a:pt x="8815" y="73"/>
                  </a:cubicBezTo>
                  <a:cubicBezTo>
                    <a:pt x="5757" y="-494"/>
                    <a:pt x="2660" y="2302"/>
                    <a:pt x="920" y="6253"/>
                  </a:cubicBezTo>
                  <a:cubicBezTo>
                    <a:pt x="-1396" y="11501"/>
                    <a:pt x="1048" y="17884"/>
                    <a:pt x="3978" y="21106"/>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63" name="Freeform 8"/>
            <p:cNvSpPr/>
            <p:nvPr/>
          </p:nvSpPr>
          <p:spPr>
            <a:xfrm>
              <a:off x="0" y="588247"/>
              <a:ext cx="7100647" cy="4565100"/>
            </a:xfrm>
            <a:custGeom>
              <a:avLst/>
              <a:gdLst/>
              <a:ahLst/>
              <a:cxnLst>
                <a:cxn ang="0">
                  <a:pos x="wd2" y="hd2"/>
                </a:cxn>
                <a:cxn ang="5400000">
                  <a:pos x="wd2" y="hd2"/>
                </a:cxn>
                <a:cxn ang="10800000">
                  <a:pos x="wd2" y="hd2"/>
                </a:cxn>
                <a:cxn ang="16200000">
                  <a:pos x="wd2" y="hd2"/>
                </a:cxn>
              </a:cxnLst>
              <a:rect l="0" t="0" r="r" b="b"/>
              <a:pathLst>
                <a:path w="19788" h="20796" fill="norm" stroke="1" extrusionOk="0">
                  <a:moveTo>
                    <a:pt x="18635" y="20796"/>
                  </a:moveTo>
                  <a:cubicBezTo>
                    <a:pt x="21600" y="16219"/>
                    <a:pt x="18158" y="10240"/>
                    <a:pt x="16008" y="6901"/>
                  </a:cubicBezTo>
                  <a:cubicBezTo>
                    <a:pt x="13989" y="3773"/>
                    <a:pt x="11531" y="1086"/>
                    <a:pt x="8755" y="222"/>
                  </a:cubicBezTo>
                  <a:cubicBezTo>
                    <a:pt x="5422" y="-804"/>
                    <a:pt x="2129" y="1819"/>
                    <a:pt x="0" y="6086"/>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4" name="Freeform 9"/>
            <p:cNvSpPr/>
            <p:nvPr/>
          </p:nvSpPr>
          <p:spPr>
            <a:xfrm>
              <a:off x="3571" y="4639092"/>
              <a:ext cx="378620" cy="5111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132" y="8157"/>
                    <a:pt x="14264" y="15256"/>
                    <a:pt x="21600" y="21600"/>
                  </a:cubicBezTo>
                </a:path>
              </a:pathLst>
            </a:custGeom>
            <a:noFill/>
            <a:ln w="4763"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5" name="Freeform 10"/>
            <p:cNvSpPr/>
            <p:nvPr/>
          </p:nvSpPr>
          <p:spPr>
            <a:xfrm>
              <a:off x="0" y="178094"/>
              <a:ext cx="7731648" cy="4975251"/>
            </a:xfrm>
            <a:custGeom>
              <a:avLst/>
              <a:gdLst/>
              <a:ahLst/>
              <a:cxnLst>
                <a:cxn ang="0">
                  <a:pos x="wd2" y="hd2"/>
                </a:cxn>
                <a:cxn ang="5400000">
                  <a:pos x="wd2" y="hd2"/>
                </a:cxn>
                <a:cxn ang="10800000">
                  <a:pos x="wd2" y="hd2"/>
                </a:cxn>
                <a:cxn ang="16200000">
                  <a:pos x="wd2" y="hd2"/>
                </a:cxn>
              </a:cxnLst>
              <a:rect l="0" t="0" r="r" b="b"/>
              <a:pathLst>
                <a:path w="20075" h="20695" fill="norm" stroke="1" extrusionOk="0">
                  <a:moveTo>
                    <a:pt x="18967" y="20695"/>
                  </a:moveTo>
                  <a:cubicBezTo>
                    <a:pt x="21600" y="16247"/>
                    <a:pt x="18995" y="11308"/>
                    <a:pt x="16807" y="8035"/>
                  </a:cubicBezTo>
                  <a:cubicBezTo>
                    <a:pt x="14545" y="4674"/>
                    <a:pt x="11885" y="1758"/>
                    <a:pt x="8862" y="538"/>
                  </a:cubicBezTo>
                  <a:cubicBezTo>
                    <a:pt x="5303" y="-905"/>
                    <a:pt x="2707" y="597"/>
                    <a:pt x="0" y="454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6" name="Freeform 11"/>
            <p:cNvSpPr/>
            <p:nvPr/>
          </p:nvSpPr>
          <p:spPr>
            <a:xfrm>
              <a:off x="4070746" y="3591"/>
              <a:ext cx="4003671" cy="5135390"/>
            </a:xfrm>
            <a:custGeom>
              <a:avLst/>
              <a:gdLst/>
              <a:ahLst/>
              <a:cxnLst>
                <a:cxn ang="0">
                  <a:pos x="wd2" y="hd2"/>
                </a:cxn>
                <a:cxn ang="5400000">
                  <a:pos x="wd2" y="hd2"/>
                </a:cxn>
                <a:cxn ang="10800000">
                  <a:pos x="wd2" y="hd2"/>
                </a:cxn>
                <a:cxn ang="16200000">
                  <a:pos x="wd2" y="hd2"/>
                </a:cxn>
              </a:cxnLst>
              <a:rect l="0" t="0" r="r" b="b"/>
              <a:pathLst>
                <a:path w="19921" h="21600" fill="norm" stroke="1" extrusionOk="0">
                  <a:moveTo>
                    <a:pt x="19433" y="21600"/>
                  </a:moveTo>
                  <a:cubicBezTo>
                    <a:pt x="21600" y="16757"/>
                    <a:pt x="16058" y="11582"/>
                    <a:pt x="12594" y="8288"/>
                  </a:cubicBezTo>
                  <a:cubicBezTo>
                    <a:pt x="9041" y="4919"/>
                    <a:pt x="4867" y="1910"/>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7" name="Freeform 12"/>
            <p:cNvSpPr/>
            <p:nvPr/>
          </p:nvSpPr>
          <p:spPr>
            <a:xfrm>
              <a:off x="0" y="3591"/>
              <a:ext cx="792957" cy="4608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789" y="5860"/>
                    <a:pt x="7395" y="13060"/>
                    <a:pt x="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68" name="Freeform 13"/>
            <p:cNvSpPr/>
            <p:nvPr/>
          </p:nvSpPr>
          <p:spPr>
            <a:xfrm>
              <a:off x="4367212" y="3591"/>
              <a:ext cx="3891903" cy="5149755"/>
            </a:xfrm>
            <a:custGeom>
              <a:avLst/>
              <a:gdLst/>
              <a:ahLst/>
              <a:cxnLst>
                <a:cxn ang="0">
                  <a:pos x="wd2" y="hd2"/>
                </a:cxn>
                <a:cxn ang="5400000">
                  <a:pos x="wd2" y="hd2"/>
                </a:cxn>
                <a:cxn ang="10800000">
                  <a:pos x="wd2" y="hd2"/>
                </a:cxn>
                <a:cxn ang="16200000">
                  <a:pos x="wd2" y="hd2"/>
                </a:cxn>
              </a:cxnLst>
              <a:rect l="0" t="0" r="r" b="b"/>
              <a:pathLst>
                <a:path w="20058" h="21600" fill="norm" stroke="1" extrusionOk="0">
                  <a:moveTo>
                    <a:pt x="19631" y="21600"/>
                  </a:moveTo>
                  <a:cubicBezTo>
                    <a:pt x="21600" y="16860"/>
                    <a:pt x="16320" y="11955"/>
                    <a:pt x="12842" y="8655"/>
                  </a:cubicBezTo>
                  <a:cubicBezTo>
                    <a:pt x="9199" y="5220"/>
                    <a:pt x="4968" y="2115"/>
                    <a:pt x="0" y="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69" name="Freeform 14"/>
            <p:cNvSpPr/>
            <p:nvPr/>
          </p:nvSpPr>
          <p:spPr>
            <a:xfrm>
              <a:off x="3571" y="0"/>
              <a:ext cx="446486" cy="264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688" y="6422"/>
                    <a:pt x="7430" y="13719"/>
                    <a:pt x="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70" name="Freeform 15"/>
            <p:cNvSpPr/>
            <p:nvPr/>
          </p:nvSpPr>
          <p:spPr>
            <a:xfrm>
              <a:off x="4510087" y="3591"/>
              <a:ext cx="3843244" cy="5149755"/>
            </a:xfrm>
            <a:custGeom>
              <a:avLst/>
              <a:gdLst/>
              <a:ahLst/>
              <a:cxnLst>
                <a:cxn ang="0">
                  <a:pos x="wd2" y="hd2"/>
                </a:cxn>
                <a:cxn ang="5400000">
                  <a:pos x="wd2" y="hd2"/>
                </a:cxn>
                <a:cxn ang="10800000">
                  <a:pos x="wd2" y="hd2"/>
                </a:cxn>
                <a:cxn ang="16200000">
                  <a:pos x="wd2" y="hd2"/>
                </a:cxn>
              </a:cxnLst>
              <a:rect l="0" t="0" r="r" b="b"/>
              <a:pathLst>
                <a:path w="20134" h="21600" fill="norm" stroke="1" extrusionOk="0">
                  <a:moveTo>
                    <a:pt x="19749" y="21600"/>
                  </a:moveTo>
                  <a:cubicBezTo>
                    <a:pt x="21600" y="16845"/>
                    <a:pt x="16364" y="12015"/>
                    <a:pt x="12829" y="8700"/>
                  </a:cubicBezTo>
                  <a:cubicBezTo>
                    <a:pt x="9182" y="5280"/>
                    <a:pt x="4937" y="2175"/>
                    <a:pt x="0" y="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71" name="Freeform 16"/>
            <p:cNvSpPr/>
            <p:nvPr/>
          </p:nvSpPr>
          <p:spPr>
            <a:xfrm>
              <a:off x="0" y="3591"/>
              <a:ext cx="267892" cy="1604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4400" y="6720"/>
                    <a:pt x="7200" y="13920"/>
                    <a:pt x="0" y="21600"/>
                  </a:cubicBezTo>
                </a:path>
              </a:pathLst>
            </a:custGeom>
            <a:noFill/>
            <a:ln w="12700" cap="flat">
              <a:solidFill>
                <a:srgbClr val="000000">
                  <a:alpha val="20000"/>
                </a:srgbClr>
              </a:solidFill>
              <a:prstDash val="dashDot"/>
              <a:miter lim="800000"/>
            </a:ln>
            <a:effectLst/>
          </p:spPr>
          <p:txBody>
            <a:bodyPr wrap="square" lIns="45719" tIns="45719" rIns="45719" bIns="45719" numCol="1" anchor="t">
              <a:noAutofit/>
            </a:bodyPr>
            <a:lstStyle/>
            <a:p>
              <a:pPr/>
            </a:p>
          </p:txBody>
        </p:sp>
        <p:sp>
          <p:nvSpPr>
            <p:cNvPr id="272" name="Freeform 17"/>
            <p:cNvSpPr/>
            <p:nvPr/>
          </p:nvSpPr>
          <p:spPr>
            <a:xfrm>
              <a:off x="4658915" y="0"/>
              <a:ext cx="3847348" cy="5153346"/>
            </a:xfrm>
            <a:custGeom>
              <a:avLst/>
              <a:gdLst/>
              <a:ahLst/>
              <a:cxnLst>
                <a:cxn ang="0">
                  <a:pos x="wd2" y="hd2"/>
                </a:cxn>
                <a:cxn ang="5400000">
                  <a:pos x="wd2" y="hd2"/>
                </a:cxn>
                <a:cxn ang="10800000">
                  <a:pos x="wd2" y="hd2"/>
                </a:cxn>
                <a:cxn ang="16200000">
                  <a:pos x="wd2" y="hd2"/>
                </a:cxn>
              </a:cxnLst>
              <a:rect l="0" t="0" r="r" b="b"/>
              <a:pathLst>
                <a:path w="20063" h="21600" fill="norm" stroke="1" extrusionOk="0">
                  <a:moveTo>
                    <a:pt x="19608" y="21600"/>
                  </a:moveTo>
                  <a:cubicBezTo>
                    <a:pt x="21600" y="16923"/>
                    <a:pt x="16610" y="12246"/>
                    <a:pt x="13128" y="8979"/>
                  </a:cubicBezTo>
                  <a:cubicBezTo>
                    <a:pt x="9366" y="5471"/>
                    <a:pt x="5028" y="2278"/>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3" name="Freeform 18"/>
            <p:cNvSpPr/>
            <p:nvPr/>
          </p:nvSpPr>
          <p:spPr>
            <a:xfrm>
              <a:off x="4848224" y="3591"/>
              <a:ext cx="3790001" cy="5149755"/>
            </a:xfrm>
            <a:custGeom>
              <a:avLst/>
              <a:gdLst/>
              <a:ahLst/>
              <a:cxnLst>
                <a:cxn ang="0">
                  <a:pos x="wd2" y="hd2"/>
                </a:cxn>
                <a:cxn ang="5400000">
                  <a:pos x="wd2" y="hd2"/>
                </a:cxn>
                <a:cxn ang="10800000">
                  <a:pos x="wd2" y="hd2"/>
                </a:cxn>
                <a:cxn ang="16200000">
                  <a:pos x="wd2" y="hd2"/>
                </a:cxn>
              </a:cxnLst>
              <a:rect l="0" t="0" r="r" b="b"/>
              <a:pathLst>
                <a:path w="20163" h="21600" fill="norm" stroke="1" extrusionOk="0">
                  <a:moveTo>
                    <a:pt x="19757" y="21600"/>
                  </a:moveTo>
                  <a:cubicBezTo>
                    <a:pt x="21600" y="16965"/>
                    <a:pt x="16775" y="12420"/>
                    <a:pt x="13260" y="9165"/>
                  </a:cubicBezTo>
                  <a:cubicBezTo>
                    <a:pt x="9461" y="5625"/>
                    <a:pt x="5091" y="2385"/>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4" name="Freeform 19"/>
            <p:cNvSpPr/>
            <p:nvPr/>
          </p:nvSpPr>
          <p:spPr>
            <a:xfrm>
              <a:off x="5158977" y="3591"/>
              <a:ext cx="3631926" cy="5146164"/>
            </a:xfrm>
            <a:custGeom>
              <a:avLst/>
              <a:gdLst/>
              <a:ahLst/>
              <a:cxnLst>
                <a:cxn ang="0">
                  <a:pos x="wd2" y="hd2"/>
                </a:cxn>
                <a:cxn ang="5400000">
                  <a:pos x="wd2" y="hd2"/>
                </a:cxn>
                <a:cxn ang="10800000">
                  <a:pos x="wd2" y="hd2"/>
                </a:cxn>
                <a:cxn ang="16200000">
                  <a:pos x="wd2" y="hd2"/>
                </a:cxn>
              </a:cxnLst>
              <a:rect l="0" t="0" r="r" b="b"/>
              <a:pathLst>
                <a:path w="20766" h="21600" fill="norm" stroke="1" extrusionOk="0">
                  <a:moveTo>
                    <a:pt x="20640" y="21600"/>
                  </a:moveTo>
                  <a:cubicBezTo>
                    <a:pt x="21600" y="16977"/>
                    <a:pt x="16843" y="12624"/>
                    <a:pt x="13229" y="9261"/>
                  </a:cubicBezTo>
                  <a:cubicBezTo>
                    <a:pt x="9432" y="5749"/>
                    <a:pt x="5063" y="2522"/>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5" name="Freeform 20"/>
            <p:cNvSpPr/>
            <p:nvPr/>
          </p:nvSpPr>
          <p:spPr>
            <a:xfrm>
              <a:off x="6577012" y="3591"/>
              <a:ext cx="2563417" cy="20565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5042" y="13523"/>
                    <a:pt x="7822" y="6123"/>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6" name="Freeform 21"/>
            <p:cNvSpPr/>
            <p:nvPr/>
          </p:nvSpPr>
          <p:spPr>
            <a:xfrm>
              <a:off x="6927056" y="7182"/>
              <a:ext cx="2213373" cy="19164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4075" y="12654"/>
                    <a:pt x="6828" y="5561"/>
                    <a:pt x="0" y="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sp>
          <p:nvSpPr>
            <p:cNvPr id="277" name="Freeform 22"/>
            <p:cNvSpPr/>
            <p:nvPr/>
          </p:nvSpPr>
          <p:spPr>
            <a:xfrm>
              <a:off x="7516415" y="3591"/>
              <a:ext cx="1624013" cy="1018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63" y="6442"/>
                    <a:pt x="14622" y="13642"/>
                    <a:pt x="21600" y="21600"/>
                  </a:cubicBezTo>
                </a:path>
              </a:pathLst>
            </a:custGeom>
            <a:noFill/>
            <a:ln w="9525" cap="flat">
              <a:solidFill>
                <a:srgbClr val="000000">
                  <a:alpha val="20000"/>
                </a:srgbClr>
              </a:solidFill>
              <a:prstDash val="dash"/>
              <a:miter lim="800000"/>
            </a:ln>
            <a:effectLst/>
          </p:spPr>
          <p:txBody>
            <a:bodyPr wrap="square" lIns="45719" tIns="45719" rIns="45719" bIns="45719" numCol="1" anchor="t">
              <a:noAutofit/>
            </a:bodyPr>
            <a:lstStyle/>
            <a:p>
              <a:pPr/>
            </a:p>
          </p:txBody>
        </p:sp>
        <p:sp>
          <p:nvSpPr>
            <p:cNvPr id="278" name="Freeform 23"/>
            <p:cNvSpPr/>
            <p:nvPr/>
          </p:nvSpPr>
          <p:spPr>
            <a:xfrm>
              <a:off x="8468915" y="3591"/>
              <a:ext cx="671513" cy="4010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7238" y="6943"/>
                    <a:pt x="14477" y="14079"/>
                    <a:pt x="21600" y="21600"/>
                  </a:cubicBezTo>
                </a:path>
              </a:pathLst>
            </a:custGeom>
            <a:noFill/>
            <a:ln w="9525" cap="flat">
              <a:solidFill>
                <a:srgbClr val="000000">
                  <a:alpha val="20000"/>
                </a:srgbClr>
              </a:solidFill>
              <a:prstDash val="solid"/>
              <a:miter lim="800000"/>
            </a:ln>
            <a:effectLst/>
          </p:spPr>
          <p:txBody>
            <a:bodyPr wrap="square" lIns="45719" tIns="45719" rIns="45719" bIns="45719" numCol="1" anchor="t">
              <a:noAutofit/>
            </a:bodyPr>
            <a:lstStyle/>
            <a:p>
              <a:pPr/>
            </a:p>
          </p:txBody>
        </p:sp>
      </p:grpSp>
      <p:grpSp>
        <p:nvGrpSpPr>
          <p:cNvPr id="283" name="Group 75"/>
          <p:cNvGrpSpPr/>
          <p:nvPr/>
        </p:nvGrpSpPr>
        <p:grpSpPr>
          <a:xfrm>
            <a:off x="604001" y="1273749"/>
            <a:ext cx="4456157" cy="2602816"/>
            <a:chOff x="0" y="0"/>
            <a:chExt cx="4456155" cy="2602815"/>
          </a:xfrm>
        </p:grpSpPr>
        <p:sp>
          <p:nvSpPr>
            <p:cNvPr id="280" name="Rectangle 76"/>
            <p:cNvSpPr/>
            <p:nvPr/>
          </p:nvSpPr>
          <p:spPr>
            <a:xfrm>
              <a:off x="-1" y="0"/>
              <a:ext cx="4456157" cy="377191"/>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81" name="Isosceles Triangle 9"/>
            <p:cNvSpPr/>
            <p:nvPr/>
          </p:nvSpPr>
          <p:spPr>
            <a:xfrm rot="10800000">
              <a:off x="2109582" y="2398513"/>
              <a:ext cx="236992" cy="204303"/>
            </a:xfrm>
            <a:prstGeom prst="triangle">
              <a:avLst/>
            </a:prstGeom>
            <a:solidFill>
              <a:schemeClr val="accent1"/>
            </a:solidFill>
            <a:ln w="12700" cap="flat">
              <a:noFill/>
              <a:miter lim="400000"/>
            </a:ln>
            <a:effectLst/>
          </p:spPr>
          <p:txBody>
            <a:bodyPr wrap="square" lIns="45719" tIns="45719" rIns="45719" bIns="45719" numCol="1" anchor="t">
              <a:noAutofit/>
            </a:bodyPr>
            <a:lstStyle/>
            <a:p>
              <a:pPr/>
            </a:p>
          </p:txBody>
        </p:sp>
        <p:sp>
          <p:nvSpPr>
            <p:cNvPr id="282" name="Rectangle 78"/>
            <p:cNvSpPr/>
            <p:nvPr/>
          </p:nvSpPr>
          <p:spPr>
            <a:xfrm>
              <a:off x="-1" y="432054"/>
              <a:ext cx="4456157" cy="1968246"/>
            </a:xfrm>
            <a:prstGeom prst="rect">
              <a:avLst/>
            </a:prstGeom>
            <a:solidFill>
              <a:schemeClr val="accent1"/>
            </a:solidFill>
            <a:ln w="12700" cap="flat">
              <a:noFill/>
              <a:miter lim="400000"/>
            </a:ln>
            <a:effectLst/>
          </p:spPr>
          <p:txBody>
            <a:bodyPr wrap="square" lIns="45719" tIns="45719" rIns="45719" bIns="45719" numCol="1" anchor="t">
              <a:noAutofit/>
            </a:bodyPr>
            <a:lstStyle/>
            <a:p>
              <a:pPr/>
            </a:p>
          </p:txBody>
        </p:sp>
      </p:grpSp>
      <p:sp>
        <p:nvSpPr>
          <p:cNvPr id="284" name="Picture Placeholder 2"/>
          <p:cNvSpPr/>
          <p:nvPr>
            <p:ph type="pic" sz="half" idx="13"/>
          </p:nvPr>
        </p:nvSpPr>
        <p:spPr>
          <a:xfrm>
            <a:off x="5657632" y="0"/>
            <a:ext cx="3486368" cy="5143500"/>
          </a:xfrm>
          <a:prstGeom prst="rect">
            <a:avLst/>
          </a:prstGeom>
        </p:spPr>
        <p:txBody>
          <a:bodyPr lIns="91439" rIns="91439">
            <a:noAutofit/>
          </a:bodyPr>
          <a:lstStyle/>
          <a:p>
            <a:pPr/>
          </a:p>
        </p:txBody>
      </p:sp>
      <p:sp>
        <p:nvSpPr>
          <p:cNvPr id="285" name="Title Text"/>
          <p:cNvSpPr txBox="1"/>
          <p:nvPr>
            <p:ph type="title"/>
          </p:nvPr>
        </p:nvSpPr>
        <p:spPr>
          <a:xfrm>
            <a:off x="664081" y="1770190"/>
            <a:ext cx="4332487" cy="883525"/>
          </a:xfrm>
          <a:prstGeom prst="rect">
            <a:avLst/>
          </a:prstGeom>
        </p:spPr>
        <p:txBody>
          <a:bodyPr lIns="0" tIns="0" rIns="0" bIns="0" anchor="b"/>
          <a:lstStyle>
            <a:lvl1pPr>
              <a:defRPr sz="2700">
                <a:solidFill>
                  <a:srgbClr val="FFFEFF"/>
                </a:solidFill>
              </a:defRPr>
            </a:lvl1pPr>
          </a:lstStyle>
          <a:p>
            <a:pPr/>
            <a:r>
              <a:t>Title Text</a:t>
            </a:r>
          </a:p>
        </p:txBody>
      </p:sp>
      <p:sp>
        <p:nvSpPr>
          <p:cNvPr id="286" name="Body Level One…"/>
          <p:cNvSpPr txBox="1"/>
          <p:nvPr>
            <p:ph type="body" sz="quarter" idx="1"/>
          </p:nvPr>
        </p:nvSpPr>
        <p:spPr>
          <a:xfrm>
            <a:off x="664081" y="2658759"/>
            <a:ext cx="4332487" cy="955650"/>
          </a:xfrm>
          <a:prstGeom prst="rect">
            <a:avLst/>
          </a:prstGeom>
        </p:spPr>
        <p:txBody>
          <a:bodyPr/>
          <a:lstStyle>
            <a:lvl1pPr marL="0" indent="0" algn="ctr">
              <a:buClrTx/>
              <a:buSzTx/>
              <a:buNone/>
              <a:defRPr>
                <a:solidFill>
                  <a:srgbClr val="FFFEFF"/>
                </a:solidFill>
              </a:defRPr>
            </a:lvl1pPr>
            <a:lvl2pPr marL="0" indent="342900" algn="ctr">
              <a:buClrTx/>
              <a:buSzTx/>
              <a:buNone/>
              <a:defRPr>
                <a:solidFill>
                  <a:srgbClr val="FFFEFF"/>
                </a:solidFill>
              </a:defRPr>
            </a:lvl2pPr>
            <a:lvl3pPr marL="0" indent="685800" algn="ctr">
              <a:buClrTx/>
              <a:buSzTx/>
              <a:buNone/>
              <a:defRPr>
                <a:solidFill>
                  <a:srgbClr val="FFFEFF"/>
                </a:solidFill>
              </a:defRPr>
            </a:lvl3pPr>
            <a:lvl4pPr marL="0" indent="1028700" algn="ctr">
              <a:buClrTx/>
              <a:buSzTx/>
              <a:buNone/>
              <a:defRPr>
                <a:solidFill>
                  <a:srgbClr val="FFFEFF"/>
                </a:solidFill>
              </a:defRPr>
            </a:lvl4pPr>
            <a:lvl5pPr marL="0" indent="1371600" algn="ctr">
              <a:buClrTx/>
              <a:buSzTx/>
              <a:buNone/>
              <a:defRPr>
                <a:solidFill>
                  <a:srgbClr val="FFFEFF"/>
                </a:solidFill>
              </a:defRPr>
            </a:lvl5pPr>
          </a:lstStyle>
          <a:p>
            <a:pPr/>
            <a:r>
              <a:t>Body Level One</a:t>
            </a:r>
          </a:p>
          <a:p>
            <a:pPr lvl="1"/>
            <a:r>
              <a:t>Body Level Two</a:t>
            </a:r>
          </a:p>
          <a:p>
            <a:pPr lvl="2"/>
            <a:r>
              <a:t>Body Level Three</a:t>
            </a:r>
          </a:p>
          <a:p>
            <a:pPr lvl="3"/>
            <a:r>
              <a:t>Body Level Four</a:t>
            </a:r>
          </a:p>
          <a:p>
            <a:pPr lvl="4"/>
            <a:r>
              <a:t>Body Level Five</a:t>
            </a:r>
          </a:p>
        </p:txBody>
      </p:sp>
      <p:sp>
        <p:nvSpPr>
          <p:cNvPr id="287" name="Slide Number"/>
          <p:cNvSpPr txBox="1"/>
          <p:nvPr>
            <p:ph type="sldNum" sz="quarter" idx="2"/>
          </p:nvPr>
        </p:nvSpPr>
        <p:spPr>
          <a:xfrm>
            <a:off x="4848589" y="272423"/>
            <a:ext cx="208495" cy="175244"/>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Number"/>
          <p:cNvSpPr txBox="1"/>
          <p:nvPr>
            <p:ph type="sldNum" sz="quarter" idx="2"/>
          </p:nvPr>
        </p:nvSpPr>
        <p:spPr>
          <a:xfrm>
            <a:off x="8329716" y="272423"/>
            <a:ext cx="208494" cy="175244"/>
          </a:xfrm>
          <a:prstGeom prst="rect">
            <a:avLst/>
          </a:prstGeom>
          <a:ln w="12700">
            <a:miter lim="400000"/>
          </a:ln>
        </p:spPr>
        <p:txBody>
          <a:bodyPr wrap="none" lIns="45719" rIns="45719" anchor="ctr">
            <a:spAutoFit/>
          </a:bodyPr>
          <a:lstStyle>
            <a:lvl1pPr algn="r">
              <a:defRPr sz="700">
                <a:solidFill>
                  <a:srgbClr val="888888"/>
                </a:solidFill>
              </a:defRPr>
            </a:lvl1pPr>
          </a:lstStyle>
          <a:p>
            <a:pPr/>
            <a:fld id="{86CB4B4D-7CA3-9044-876B-883B54F8677D}" type="slidenum"/>
          </a:p>
        </p:txBody>
      </p:sp>
      <p:sp>
        <p:nvSpPr>
          <p:cNvPr id="3" name="Title Text"/>
          <p:cNvSpPr txBox="1"/>
          <p:nvPr>
            <p:ph type="title"/>
          </p:nvPr>
        </p:nvSpPr>
        <p:spPr>
          <a:xfrm>
            <a:off x="457200" y="69056"/>
            <a:ext cx="8229600" cy="1131094"/>
          </a:xfrm>
          <a:prstGeom prst="rect">
            <a:avLst/>
          </a:prstGeom>
          <a:ln w="12700">
            <a:miter lim="400000"/>
          </a:ln>
          <a:extLst>
            <a:ext uri="{C572A759-6A51-4108-AA02-DFA0A04FC94B}">
              <ma14:wrappingTextBoxFlag xmlns:ma14="http://schemas.microsoft.com/office/mac/drawingml/2011/main" val="1"/>
            </a:ext>
          </a:extLst>
        </p:spPr>
        <p:txBody>
          <a:bodyPr lIns="228600" tIns="228600" rIns="228600" bIns="228600" anchor="ctr">
            <a:normAutofit fontScale="100000" lnSpcReduction="0"/>
          </a:bodyPr>
          <a:lstStyle/>
          <a:p>
            <a:pPr/>
            <a:r>
              <a:t>Title Text</a:t>
            </a:r>
          </a:p>
        </p:txBody>
      </p:sp>
      <p:sp>
        <p:nvSpPr>
          <p:cNvPr id="4" name="Body Level One…"/>
          <p:cNvSpPr txBox="1"/>
          <p:nvPr>
            <p:ph type="body" idx="1"/>
          </p:nvPr>
        </p:nvSpPr>
        <p:spPr>
          <a:xfrm>
            <a:off x="457200" y="1200150"/>
            <a:ext cx="8229600" cy="394335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transition xmlns:p14="http://schemas.microsoft.com/office/powerpoint/2010/main" spd="med" advClick="1"/>
  <p:txStyles>
    <p:titleStyle>
      <a:lvl1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1pPr>
      <a:lvl2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2pPr>
      <a:lvl3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3pPr>
      <a:lvl4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4pPr>
      <a:lvl5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5pPr>
      <a:lvl6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6pPr>
      <a:lvl7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7pPr>
      <a:lvl8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8pPr>
      <a:lvl9pPr marL="0" marR="0" indent="0" algn="ctr" defTabSz="685800" rtl="0" latinLnBrk="0">
        <a:lnSpc>
          <a:spcPct val="85000"/>
        </a:lnSpc>
        <a:spcBef>
          <a:spcPts val="0"/>
        </a:spcBef>
        <a:spcAft>
          <a:spcPts val="0"/>
        </a:spcAft>
        <a:buClrTx/>
        <a:buSzTx/>
        <a:buFontTx/>
        <a:buNone/>
        <a:tabLst/>
        <a:defRPr b="0" baseline="0" cap="none" i="0" spc="-113" strike="noStrike" sz="3000" u="none">
          <a:ln>
            <a:noFill/>
          </a:ln>
          <a:solidFill>
            <a:srgbClr val="000000"/>
          </a:solidFill>
          <a:uFillTx/>
          <a:latin typeface="Calibri Light"/>
          <a:ea typeface="Calibri Light"/>
          <a:cs typeface="Calibri Light"/>
          <a:sym typeface="Calibri Light"/>
        </a:defRPr>
      </a:lvl9pPr>
    </p:titleStyle>
    <p:bodyStyle>
      <a:lvl1pPr marL="171450" marR="0" indent="-1714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1pPr>
      <a:lvl2pPr marL="528637" marR="0" indent="-185737"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2pPr>
      <a:lvl3pPr marL="908685" marR="0" indent="-222885"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3pPr>
      <a:lvl4pPr marL="12763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4pPr>
      <a:lvl5pPr marL="16192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5pPr>
      <a:lvl6pPr marL="19621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6pPr>
      <a:lvl7pPr marL="23050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7pPr>
      <a:lvl8pPr marL="26479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8pPr>
      <a:lvl9pPr marL="2990850" marR="0" indent="-247650" algn="l" defTabSz="685800" rtl="0" latinLnBrk="0">
        <a:lnSpc>
          <a:spcPct val="120000"/>
        </a:lnSpc>
        <a:spcBef>
          <a:spcPts val="700"/>
        </a:spcBef>
        <a:spcAft>
          <a:spcPts val="0"/>
        </a:spcAft>
        <a:buClr>
          <a:schemeClr val="accent1"/>
        </a:buClr>
        <a:buSzPct val="110000"/>
        <a:buFontTx/>
        <a:buChar char="▪"/>
        <a:tabLst/>
        <a:defRPr b="0" baseline="0" cap="none" i="0" spc="0" strike="noStrike" sz="1300" u="none">
          <a:ln>
            <a:noFill/>
          </a:ln>
          <a:solidFill>
            <a:srgbClr val="000000"/>
          </a:solidFill>
          <a:uFillTx/>
          <a:latin typeface="Rockwell"/>
          <a:ea typeface="Rockwell"/>
          <a:cs typeface="Rockwell"/>
          <a:sym typeface="Rockwell"/>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1pPr>
      <a:lvl2pPr marL="0" marR="0" indent="4572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2pPr>
      <a:lvl3pPr marL="0" marR="0" indent="9144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3pPr>
      <a:lvl4pPr marL="0" marR="0" indent="13716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4pPr>
      <a:lvl5pPr marL="0" marR="0" indent="18288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5pPr>
      <a:lvl6pPr marL="0" marR="0" indent="22860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6pPr>
      <a:lvl7pPr marL="0" marR="0" indent="27432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7pPr>
      <a:lvl8pPr marL="0" marR="0" indent="32004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8pPr>
      <a:lvl9pPr marL="0" marR="0" indent="3657600" algn="r" defTabSz="457200" rtl="0" latinLnBrk="0">
        <a:lnSpc>
          <a:spcPct val="100000"/>
        </a:lnSpc>
        <a:spcBef>
          <a:spcPts val="0"/>
        </a:spcBef>
        <a:spcAft>
          <a:spcPts val="0"/>
        </a:spcAft>
        <a:buClrTx/>
        <a:buSzTx/>
        <a:buFontTx/>
        <a:buNone/>
        <a:tabLst/>
        <a:defRPr b="0" baseline="0" cap="none" i="0" spc="0" strike="noStrike" sz="700" u="none">
          <a:ln>
            <a:noFill/>
          </a:ln>
          <a:solidFill>
            <a:schemeClr val="tx1"/>
          </a:solidFill>
          <a:uFillTx/>
          <a:latin typeface="+mn-lt"/>
          <a:ea typeface="+mn-ea"/>
          <a:cs typeface="+mn-cs"/>
          <a:sym typeface="Rockwel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0.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0.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20.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22.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png"/><Relationship Id="rId3" Type="http://schemas.openxmlformats.org/officeDocument/2006/relationships/image" Target="../media/image5.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0000"/>
        </a:solidFill>
      </p:bgPr>
    </p:bg>
    <p:spTree>
      <p:nvGrpSpPr>
        <p:cNvPr id="1" name=""/>
        <p:cNvGrpSpPr/>
        <p:nvPr/>
      </p:nvGrpSpPr>
      <p:grpSpPr>
        <a:xfrm>
          <a:off x="0" y="0"/>
          <a:ext cx="0" cy="0"/>
          <a:chOff x="0" y="0"/>
          <a:chExt cx="0" cy="0"/>
        </a:xfrm>
      </p:grpSpPr>
      <p:sp>
        <p:nvSpPr>
          <p:cNvPr id="492" name="Title 5"/>
          <p:cNvSpPr txBox="1"/>
          <p:nvPr>
            <p:ph type="title"/>
          </p:nvPr>
        </p:nvSpPr>
        <p:spPr>
          <a:xfrm>
            <a:off x="360339" y="1416841"/>
            <a:ext cx="8229601" cy="1911294"/>
          </a:xfrm>
          <a:prstGeom prst="rect">
            <a:avLst/>
          </a:prstGeom>
        </p:spPr>
        <p:txBody>
          <a:bodyPr/>
          <a:lstStyle/>
          <a:p>
            <a:pPr defTabSz="658368">
              <a:defRPr spc="-192" sz="4416"/>
            </a:pPr>
            <a:r>
              <a:t>Certificación de Seguridad ZyXEL</a:t>
            </a:r>
            <a:br/>
          </a:p>
        </p:txBody>
      </p:sp>
      <p:sp>
        <p:nvSpPr>
          <p:cNvPr id="493" name="Subtitle 4"/>
          <p:cNvSpPr txBox="1"/>
          <p:nvPr>
            <p:ph type="body" sz="quarter" idx="1"/>
          </p:nvPr>
        </p:nvSpPr>
        <p:spPr>
          <a:xfrm>
            <a:off x="360339" y="2950712"/>
            <a:ext cx="6400801" cy="524504"/>
          </a:xfrm>
          <a:prstGeom prst="rect">
            <a:avLst/>
          </a:prstGeom>
        </p:spPr>
        <p:txBody>
          <a:bodyPr/>
          <a:lstStyle/>
          <a:p>
            <a:pPr/>
            <a:r>
              <a:t>Adrian Rodriguez</a:t>
            </a:r>
          </a:p>
          <a:p>
            <a:pPr/>
            <a:r>
              <a:t>09/11/2018</a:t>
            </a:r>
          </a:p>
        </p:txBody>
      </p:sp>
      <p:sp>
        <p:nvSpPr>
          <p:cNvPr id="494" name="Slide Number Placeholder 3"/>
          <p:cNvSpPr txBox="1"/>
          <p:nvPr>
            <p:ph type="sldNum" sz="quarter" idx="2"/>
          </p:nvPr>
        </p:nvSpPr>
        <p:spPr>
          <a:xfrm>
            <a:off x="8633658" y="4671448"/>
            <a:ext cx="156318" cy="175243"/>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1"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32" name="Title 5"/>
          <p:cNvSpPr txBox="1"/>
          <p:nvPr>
            <p:ph type="title"/>
          </p:nvPr>
        </p:nvSpPr>
        <p:spPr>
          <a:xfrm>
            <a:off x="425731" y="373533"/>
            <a:ext cx="5139138" cy="402034"/>
          </a:xfrm>
          <a:prstGeom prst="rect">
            <a:avLst/>
          </a:prstGeom>
        </p:spPr>
        <p:txBody>
          <a:bodyPr/>
          <a:lstStyle>
            <a:lvl1pPr defTabSz="322325">
              <a:defRPr spc="-202" sz="2632"/>
            </a:lvl1pPr>
          </a:lstStyle>
          <a:p>
            <a:pPr/>
            <a:r>
              <a:t>FOU1102-Objetivo</a:t>
            </a:r>
          </a:p>
        </p:txBody>
      </p:sp>
      <p:sp>
        <p:nvSpPr>
          <p:cNvPr id="533" name="TextBox 6"/>
          <p:cNvSpPr txBox="1"/>
          <p:nvPr/>
        </p:nvSpPr>
        <p:spPr>
          <a:xfrm>
            <a:off x="371238" y="1304962"/>
            <a:ext cx="8401524" cy="3063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Este módulo presenta las técnicas de TCP / IP, especialmente en el direccionamiento IP. Usando el método de cálculo de direcciones, los estudiantes obtendrán una comprensión más profunda del direccionamiento IP. </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Los estudiantes también entenderán información detallada sobre IP. </a:t>
            </a:r>
          </a:p>
          <a:p>
            <a:pPr algn="just">
              <a:defRPr sz="2100">
                <a:latin typeface="Century Gothic"/>
                <a:ea typeface="Century Gothic"/>
                <a:cs typeface="Century Gothic"/>
                <a:sym typeface="Century Gothic"/>
              </a:defRPr>
            </a:pPr>
            <a:r>
              <a:t>Después de terminar este módulo, los estudiantes tendrán una comprensión más completa de las técnicas de TCP / IP.</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35" name="Picture Placeholder 2" descr="Picture Placeholder 2"/>
          <p:cNvPicPr>
            <a:picLocks noChangeAspect="1"/>
          </p:cNvPicPr>
          <p:nvPr>
            <p:ph type="pic" idx="13"/>
          </p:nvPr>
        </p:nvPicPr>
        <p:blipFill>
          <a:blip r:embed="rId2">
            <a:extLst/>
          </a:blip>
          <a:stretch>
            <a:fillRect/>
          </a:stretch>
        </p:blipFill>
        <p:spPr>
          <a:prstGeom prst="rect">
            <a:avLst/>
          </a:prstGeom>
        </p:spPr>
      </p:pic>
      <p:sp>
        <p:nvSpPr>
          <p:cNvPr id="536" name="Title 5"/>
          <p:cNvSpPr txBox="1"/>
          <p:nvPr>
            <p:ph type="title"/>
          </p:nvPr>
        </p:nvSpPr>
        <p:spPr>
          <a:prstGeom prst="rect">
            <a:avLst/>
          </a:prstGeom>
        </p:spPr>
        <p:txBody>
          <a:bodyPr/>
          <a:lstStyle>
            <a:lvl1pPr>
              <a:defRPr spc="-215" sz="2800"/>
            </a:lvl1pPr>
          </a:lstStyle>
          <a:p>
            <a:pPr/>
            <a:r>
              <a:t>FOU1102-Agenda</a:t>
            </a:r>
          </a:p>
        </p:txBody>
      </p:sp>
      <p:sp>
        <p:nvSpPr>
          <p:cNvPr id="537"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38" name="TextBox 12"/>
          <p:cNvSpPr txBox="1"/>
          <p:nvPr/>
        </p:nvSpPr>
        <p:spPr>
          <a:xfrm>
            <a:off x="1468633" y="1650241"/>
            <a:ext cx="6206733" cy="207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¿Qué es TCP / IP? </a:t>
            </a:r>
          </a:p>
          <a:p>
            <a:pPr marL="180473" indent="-180473">
              <a:buSzPct val="100000"/>
              <a:buChar char="•"/>
              <a:defRPr sz="2100">
                <a:latin typeface="Century Gothic"/>
                <a:ea typeface="Century Gothic"/>
                <a:cs typeface="Century Gothic"/>
                <a:sym typeface="Century Gothic"/>
              </a:defRPr>
            </a:pPr>
            <a:r>
              <a:t>¿Por qué usar el TCP / IP ?</a:t>
            </a:r>
          </a:p>
          <a:p>
            <a:pPr marL="180473" indent="-180473">
              <a:buSzPct val="100000"/>
              <a:buChar char="•"/>
              <a:defRPr sz="2100">
                <a:latin typeface="Century Gothic"/>
                <a:ea typeface="Century Gothic"/>
                <a:cs typeface="Century Gothic"/>
                <a:sym typeface="Century Gothic"/>
              </a:defRPr>
            </a:pPr>
            <a:r>
              <a:t>¿Qué es el direccionamiento IP? </a:t>
            </a:r>
          </a:p>
          <a:p>
            <a:pPr marL="180473" indent="-180473">
              <a:buSzPct val="100000"/>
              <a:buChar char="•"/>
              <a:defRPr sz="2100">
                <a:latin typeface="Century Gothic"/>
                <a:ea typeface="Century Gothic"/>
                <a:cs typeface="Century Gothic"/>
                <a:sym typeface="Century Gothic"/>
              </a:defRPr>
            </a:pPr>
            <a:r>
              <a:t>¿Qué es la máscara de subred? </a:t>
            </a:r>
          </a:p>
          <a:p>
            <a:pPr marL="180473" indent="-180473">
              <a:buSzPct val="100000"/>
              <a:buChar char="•"/>
              <a:defRPr sz="2100">
                <a:latin typeface="Century Gothic"/>
                <a:ea typeface="Century Gothic"/>
                <a:cs typeface="Century Gothic"/>
                <a:sym typeface="Century Gothic"/>
              </a:defRPr>
            </a:pPr>
            <a:r>
              <a:t>¿Qué es el subneteo? </a:t>
            </a:r>
          </a:p>
          <a:p>
            <a:pPr marL="180473" indent="-180473">
              <a:buSzPct val="100000"/>
              <a:buChar char="•"/>
              <a:defRPr sz="2100">
                <a:latin typeface="Century Gothic"/>
                <a:ea typeface="Century Gothic"/>
                <a:cs typeface="Century Gothic"/>
                <a:sym typeface="Century Gothic"/>
              </a:defRPr>
            </a:pPr>
            <a:r>
              <a:t>Cómo se encapsula un paquete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41" name="Title 4"/>
          <p:cNvSpPr txBox="1"/>
          <p:nvPr>
            <p:ph type="title"/>
          </p:nvPr>
        </p:nvSpPr>
        <p:spPr>
          <a:xfrm>
            <a:off x="495074" y="286944"/>
            <a:ext cx="5676395" cy="796758"/>
          </a:xfrm>
          <a:prstGeom prst="rect">
            <a:avLst/>
          </a:prstGeom>
        </p:spPr>
        <p:txBody>
          <a:bodyPr/>
          <a:lstStyle/>
          <a:p>
            <a:pPr/>
            <a:r>
              <a:t>FOU1103</a:t>
            </a:r>
          </a:p>
        </p:txBody>
      </p:sp>
      <p:sp>
        <p:nvSpPr>
          <p:cNvPr id="542" name="Text Placeholder 5"/>
          <p:cNvSpPr txBox="1"/>
          <p:nvPr>
            <p:ph type="body" sz="quarter" idx="4294967295"/>
          </p:nvPr>
        </p:nvSpPr>
        <p:spPr>
          <a:xfrm>
            <a:off x="647873" y="2284447"/>
            <a:ext cx="7848254" cy="574606"/>
          </a:xfrm>
          <a:prstGeom prst="rect">
            <a:avLst/>
          </a:prstGeom>
        </p:spPr>
        <p:txBody>
          <a:bodyPr lIns="0" tIns="0" rIns="0" bIns="0"/>
          <a:lstStyle>
            <a:lvl1pPr marL="0" indent="0" defTabSz="336042">
              <a:lnSpc>
                <a:spcPct val="100000"/>
              </a:lnSpc>
              <a:spcBef>
                <a:spcPts val="500"/>
              </a:spcBef>
              <a:buClrTx/>
              <a:buSzTx/>
              <a:buNone/>
              <a:defRPr sz="3724">
                <a:latin typeface="Century Gothic"/>
                <a:ea typeface="Century Gothic"/>
                <a:cs typeface="Century Gothic"/>
                <a:sym typeface="Century Gothic"/>
              </a:defRPr>
            </a:lvl1pPr>
          </a:lstStyle>
          <a:p>
            <a:pPr/>
            <a:r>
              <a:t>Fundamentos de Ethernet</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4"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45" name="Title 5"/>
          <p:cNvSpPr txBox="1"/>
          <p:nvPr>
            <p:ph type="title"/>
          </p:nvPr>
        </p:nvSpPr>
        <p:spPr>
          <a:xfrm>
            <a:off x="463831" y="358095"/>
            <a:ext cx="5139138" cy="402033"/>
          </a:xfrm>
          <a:prstGeom prst="rect">
            <a:avLst/>
          </a:prstGeom>
        </p:spPr>
        <p:txBody>
          <a:bodyPr/>
          <a:lstStyle>
            <a:lvl1pPr defTabSz="322325">
              <a:defRPr spc="-202" sz="2632"/>
            </a:lvl1pPr>
          </a:lstStyle>
          <a:p>
            <a:pPr/>
            <a:r>
              <a:t>FOU1103-Objetivo</a:t>
            </a:r>
          </a:p>
        </p:txBody>
      </p:sp>
      <p:sp>
        <p:nvSpPr>
          <p:cNvPr id="546" name="TextBox 6"/>
          <p:cNvSpPr txBox="1"/>
          <p:nvPr/>
        </p:nvSpPr>
        <p:spPr>
          <a:xfrm>
            <a:off x="371238" y="1343062"/>
            <a:ext cx="8401524" cy="316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presenta el conocimiento fundamental de Ethernet. Ethernet es la tecnología de LAN (red de área local) dominante en el mundo. Es una familia de tecnologías de red que incluye Legacy, Fast Ethernet y Gigabit Ethernet. Las velocidades de Ethernet pueden ser de 10, 100, 1000 o 10,000 Mbps. El estándar IEEE (Instituto de Ingenieros Eléctricos y Electrónicos) para Ethernet es 802.3.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Los estudiantes obtendrán una comprensión general de la estructura, las clasificaciones y los componentes de Ethernet. Después de terminar este módulo, los estudiantes tendrán una comprensión más completa de las técnicas de Ethernet.</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8"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49" name="Title 5"/>
          <p:cNvSpPr txBox="1"/>
          <p:nvPr>
            <p:ph type="title"/>
          </p:nvPr>
        </p:nvSpPr>
        <p:spPr>
          <a:xfrm>
            <a:off x="360338" y="279456"/>
            <a:ext cx="6994036" cy="400111"/>
          </a:xfrm>
          <a:prstGeom prst="rect">
            <a:avLst/>
          </a:prstGeom>
        </p:spPr>
        <p:txBody>
          <a:bodyPr/>
          <a:lstStyle>
            <a:lvl1pPr defTabSz="644651">
              <a:defRPr spc="-202" sz="2632"/>
            </a:lvl1pPr>
          </a:lstStyle>
          <a:p>
            <a:pPr/>
            <a:r>
              <a:t>FOU1103-Agenda</a:t>
            </a:r>
          </a:p>
        </p:txBody>
      </p:sp>
      <p:sp>
        <p:nvSpPr>
          <p:cNvPr id="550" name="TextBox 12"/>
          <p:cNvSpPr txBox="1"/>
          <p:nvPr/>
        </p:nvSpPr>
        <p:spPr>
          <a:xfrm>
            <a:off x="882672" y="1700529"/>
            <a:ext cx="7378655" cy="1742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¿Qué es Ethernet? </a:t>
            </a:r>
          </a:p>
          <a:p>
            <a:pPr marL="180473" indent="-180473">
              <a:buSzPct val="100000"/>
              <a:buChar char="•"/>
              <a:defRPr sz="2100">
                <a:latin typeface="Century Gothic"/>
                <a:ea typeface="Century Gothic"/>
                <a:cs typeface="Century Gothic"/>
                <a:sym typeface="Century Gothic"/>
              </a:defRPr>
            </a:pPr>
            <a:r>
              <a:t>Modelo Ethernet y OSI </a:t>
            </a:r>
          </a:p>
          <a:p>
            <a:pPr marL="180473" indent="-180473">
              <a:buSzPct val="100000"/>
              <a:buChar char="•"/>
              <a:defRPr sz="2100">
                <a:latin typeface="Century Gothic"/>
                <a:ea typeface="Century Gothic"/>
                <a:cs typeface="Century Gothic"/>
                <a:sym typeface="Century Gothic"/>
              </a:defRPr>
            </a:pPr>
            <a:r>
              <a:t>Clasificación de Ethernet </a:t>
            </a:r>
          </a:p>
          <a:p>
            <a:pPr marL="180473" indent="-180473">
              <a:buSzPct val="100000"/>
              <a:buChar char="•"/>
              <a:defRPr sz="2100">
                <a:latin typeface="Century Gothic"/>
                <a:ea typeface="Century Gothic"/>
                <a:cs typeface="Century Gothic"/>
                <a:sym typeface="Century Gothic"/>
              </a:defRPr>
            </a:pPr>
            <a:r>
              <a:t>Conceptos de repetidor, hub, puente, router, switch </a:t>
            </a:r>
          </a:p>
          <a:p>
            <a:pPr marL="180473" indent="-180473">
              <a:buSzPct val="100000"/>
              <a:buChar char="•"/>
              <a:defRPr sz="2100">
                <a:latin typeface="Century Gothic"/>
                <a:ea typeface="Century Gothic"/>
                <a:cs typeface="Century Gothic"/>
                <a:sym typeface="Century Gothic"/>
              </a:defRPr>
            </a:pPr>
            <a:r>
              <a:t>Dominio de colisión y dominio de difusión</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53" name="Text Placeholder 5"/>
          <p:cNvSpPr txBox="1"/>
          <p:nvPr>
            <p:ph type="body" sz="quarter" idx="1"/>
          </p:nvPr>
        </p:nvSpPr>
        <p:spPr>
          <a:xfrm>
            <a:off x="1045428" y="2281573"/>
            <a:ext cx="5982544" cy="580354"/>
          </a:xfrm>
          <a:prstGeom prst="rect">
            <a:avLst/>
          </a:prstGeom>
        </p:spPr>
        <p:txBody>
          <a:bodyPr/>
          <a:lstStyle>
            <a:lvl1pPr>
              <a:defRPr sz="3800"/>
            </a:lvl1pPr>
          </a:lstStyle>
          <a:p>
            <a:pPr/>
            <a:r>
              <a:t>Fundamentos de Ruteo</a:t>
            </a:r>
          </a:p>
        </p:txBody>
      </p:sp>
      <p:sp>
        <p:nvSpPr>
          <p:cNvPr id="554" name="Title 4"/>
          <p:cNvSpPr txBox="1"/>
          <p:nvPr>
            <p:ph type="title"/>
          </p:nvPr>
        </p:nvSpPr>
        <p:spPr>
          <a:xfrm>
            <a:off x="476531" y="446995"/>
            <a:ext cx="5139138" cy="402033"/>
          </a:xfrm>
          <a:prstGeom prst="rect">
            <a:avLst/>
          </a:prstGeom>
        </p:spPr>
        <p:txBody>
          <a:bodyPr/>
          <a:lstStyle>
            <a:lvl1pPr defTabSz="322325">
              <a:defRPr sz="2632"/>
            </a:lvl1pPr>
          </a:lstStyle>
          <a:p>
            <a:pPr/>
            <a:r>
              <a:t>FOU1104</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6"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57" name="Title 5"/>
          <p:cNvSpPr txBox="1"/>
          <p:nvPr>
            <p:ph type="title"/>
          </p:nvPr>
        </p:nvSpPr>
        <p:spPr>
          <a:xfrm>
            <a:off x="451131" y="305758"/>
            <a:ext cx="5139138" cy="402034"/>
          </a:xfrm>
          <a:prstGeom prst="rect">
            <a:avLst/>
          </a:prstGeom>
        </p:spPr>
        <p:txBody>
          <a:bodyPr/>
          <a:lstStyle>
            <a:lvl1pPr defTabSz="322325">
              <a:defRPr spc="-202" sz="2632"/>
            </a:lvl1pPr>
          </a:lstStyle>
          <a:p>
            <a:pPr/>
            <a:r>
              <a:t>FOU1104-Objetivo</a:t>
            </a:r>
          </a:p>
        </p:txBody>
      </p:sp>
      <p:sp>
        <p:nvSpPr>
          <p:cNvPr id="558" name="TextBox 6"/>
          <p:cNvSpPr txBox="1"/>
          <p:nvPr/>
        </p:nvSpPr>
        <p:spPr>
          <a:xfrm>
            <a:off x="371238" y="1254162"/>
            <a:ext cx="8401524" cy="3063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Este módulo presenta técnicas de ruteo y diferentes tipos de ruteo. Los estudiantes serán introducidos a las técnicas básicas de ruteo y comprenderán diferentes tipos de ruteo. </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Los estudiantes también se darán cuenta de los detalles y las diferencias entre Distance Vector Routing y Link State Routing. Después de terminar este módulo, los estudiantes comprenderán el conocimiento básico de las técnicas de ruteo.</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60" name="Picture Placeholder 2" descr="Picture Placeholder 2"/>
          <p:cNvPicPr>
            <a:picLocks noChangeAspect="1"/>
          </p:cNvPicPr>
          <p:nvPr>
            <p:ph type="pic" idx="13"/>
          </p:nvPr>
        </p:nvPicPr>
        <p:blipFill>
          <a:blip r:embed="rId2">
            <a:extLst/>
          </a:blip>
          <a:stretch>
            <a:fillRect/>
          </a:stretch>
        </p:blipFill>
        <p:spPr>
          <a:prstGeom prst="rect">
            <a:avLst/>
          </a:prstGeom>
        </p:spPr>
      </p:pic>
      <p:sp>
        <p:nvSpPr>
          <p:cNvPr id="561" name="Title 5"/>
          <p:cNvSpPr txBox="1"/>
          <p:nvPr>
            <p:ph type="title"/>
          </p:nvPr>
        </p:nvSpPr>
        <p:spPr>
          <a:prstGeom prst="rect">
            <a:avLst/>
          </a:prstGeom>
        </p:spPr>
        <p:txBody>
          <a:bodyPr/>
          <a:lstStyle>
            <a:lvl1pPr>
              <a:defRPr spc="-215" sz="2800"/>
            </a:lvl1pPr>
          </a:lstStyle>
          <a:p>
            <a:pPr/>
            <a:r>
              <a:t>FOU1104-Agenda</a:t>
            </a:r>
          </a:p>
        </p:txBody>
      </p:sp>
      <p:sp>
        <p:nvSpPr>
          <p:cNvPr id="562"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63" name="TextBox 12"/>
          <p:cNvSpPr txBox="1"/>
          <p:nvPr/>
        </p:nvSpPr>
        <p:spPr>
          <a:xfrm>
            <a:off x="1468633" y="1700529"/>
            <a:ext cx="6206733" cy="1742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¿Qué es el ruteo? </a:t>
            </a:r>
          </a:p>
          <a:p>
            <a:pPr marL="180473" indent="-180473">
              <a:buSzPct val="100000"/>
              <a:buChar char="•"/>
              <a:defRPr sz="2100">
                <a:latin typeface="Century Gothic"/>
                <a:ea typeface="Century Gothic"/>
                <a:cs typeface="Century Gothic"/>
                <a:sym typeface="Century Gothic"/>
              </a:defRPr>
            </a:pPr>
            <a:r>
              <a:t>Por qué usar el ruteo </a:t>
            </a:r>
          </a:p>
          <a:p>
            <a:pPr marL="180473" indent="-180473">
              <a:buSzPct val="100000"/>
              <a:buChar char="•"/>
              <a:defRPr sz="2100">
                <a:latin typeface="Century Gothic"/>
                <a:ea typeface="Century Gothic"/>
                <a:cs typeface="Century Gothic"/>
                <a:sym typeface="Century Gothic"/>
              </a:defRPr>
            </a:pPr>
            <a:r>
              <a:t>Cuándo y dónde desplegar </a:t>
            </a:r>
          </a:p>
          <a:p>
            <a:pPr marL="180473" indent="-180473">
              <a:buSzPct val="100000"/>
              <a:buChar char="•"/>
              <a:defRPr sz="2100">
                <a:latin typeface="Century Gothic"/>
                <a:ea typeface="Century Gothic"/>
                <a:cs typeface="Century Gothic"/>
                <a:sym typeface="Century Gothic"/>
              </a:defRPr>
            </a:pPr>
            <a:r>
              <a:t>Flujo de trabajo del ruteo</a:t>
            </a:r>
          </a:p>
          <a:p>
            <a:pPr marL="180473" indent="-180473">
              <a:buSzPct val="100000"/>
              <a:buChar char="•"/>
              <a:defRPr sz="2100">
                <a:latin typeface="Century Gothic"/>
                <a:ea typeface="Century Gothic"/>
                <a:cs typeface="Century Gothic"/>
                <a:sym typeface="Century Gothic"/>
              </a:defRPr>
            </a:pPr>
            <a:r>
              <a:t>Tipos de protocolos de ruteo</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66" name="Title 4"/>
          <p:cNvSpPr txBox="1"/>
          <p:nvPr>
            <p:ph type="title"/>
          </p:nvPr>
        </p:nvSpPr>
        <p:spPr>
          <a:xfrm>
            <a:off x="393474" y="337744"/>
            <a:ext cx="5676395" cy="796758"/>
          </a:xfrm>
          <a:prstGeom prst="rect">
            <a:avLst/>
          </a:prstGeom>
        </p:spPr>
        <p:txBody>
          <a:bodyPr/>
          <a:lstStyle/>
          <a:p>
            <a:pPr/>
            <a:r>
              <a:t>FOU1105</a:t>
            </a:r>
          </a:p>
        </p:txBody>
      </p:sp>
      <p:sp>
        <p:nvSpPr>
          <p:cNvPr id="567" name="Text Placeholder 5"/>
          <p:cNvSpPr txBox="1"/>
          <p:nvPr>
            <p:ph type="body" sz="quarter" idx="4294967295"/>
          </p:nvPr>
        </p:nvSpPr>
        <p:spPr>
          <a:xfrm>
            <a:off x="793466" y="2284447"/>
            <a:ext cx="7772401" cy="574606"/>
          </a:xfrm>
          <a:prstGeom prst="rect">
            <a:avLst/>
          </a:prstGeom>
        </p:spPr>
        <p:txBody>
          <a:bodyPr lIns="0" tIns="0" rIns="0" bIns="0"/>
          <a:lstStyle>
            <a:lvl1pPr marL="0" indent="0" defTabSz="336042">
              <a:lnSpc>
                <a:spcPct val="100000"/>
              </a:lnSpc>
              <a:spcBef>
                <a:spcPts val="500"/>
              </a:spcBef>
              <a:buClrTx/>
              <a:buSzTx/>
              <a:buNone/>
              <a:defRPr sz="3724">
                <a:latin typeface="Century Gothic"/>
                <a:ea typeface="Century Gothic"/>
                <a:cs typeface="Century Gothic"/>
                <a:sym typeface="Century Gothic"/>
              </a:defRPr>
            </a:lvl1pPr>
          </a:lstStyle>
          <a:p>
            <a:pPr/>
            <a:r>
              <a:t>Fundamentos de VPN</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9"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70" name="Title 5"/>
          <p:cNvSpPr txBox="1"/>
          <p:nvPr>
            <p:ph type="title"/>
          </p:nvPr>
        </p:nvSpPr>
        <p:spPr>
          <a:xfrm>
            <a:off x="501931" y="358095"/>
            <a:ext cx="5139138" cy="402033"/>
          </a:xfrm>
          <a:prstGeom prst="rect">
            <a:avLst/>
          </a:prstGeom>
        </p:spPr>
        <p:txBody>
          <a:bodyPr/>
          <a:lstStyle>
            <a:lvl1pPr defTabSz="322325">
              <a:defRPr spc="-202" sz="2632"/>
            </a:lvl1pPr>
          </a:lstStyle>
          <a:p>
            <a:pPr/>
            <a:r>
              <a:t>FOU1105-Objetivo</a:t>
            </a:r>
          </a:p>
        </p:txBody>
      </p:sp>
      <p:sp>
        <p:nvSpPr>
          <p:cNvPr id="571" name="TextBox 6"/>
          <p:cNvSpPr txBox="1"/>
          <p:nvPr/>
        </p:nvSpPr>
        <p:spPr>
          <a:xfrm>
            <a:off x="371238" y="1168911"/>
            <a:ext cx="8401524" cy="344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presenta los beneficios y tipos de VPN, que proporciona seguridad durante la transmisión de datos. En el pasado, las líneas de arrendamiento de sitio a sitio entre sitios eran preferibles cuando se transmitían datos de forma segura, pero los costos de instalación eran demasiado altos. Una VPN brinda a los usuarios una forma segura de acceder a los recursos de la red corporativa a través de Internet u otras redes públicas o privadas sin el gasto de arrendar líneas de sitio a sitio.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Es una combinación de tunelización, cifrado, autenticación, control de acceso y servicios / tecnologías de auditoría utilizados para transportar tráfico a través de Internet o cualquier red insegura que utiliza el conjunto de protocolos TCP / IP para la comunicación.</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6" name="Title 3"/>
          <p:cNvSpPr txBox="1"/>
          <p:nvPr>
            <p:ph type="title"/>
          </p:nvPr>
        </p:nvSpPr>
        <p:spPr>
          <a:xfrm>
            <a:off x="360338" y="279456"/>
            <a:ext cx="7593664" cy="622311"/>
          </a:xfrm>
          <a:prstGeom prst="rect">
            <a:avLst/>
          </a:prstGeom>
        </p:spPr>
        <p:txBody>
          <a:bodyPr/>
          <a:lstStyle>
            <a:lvl1pPr>
              <a:defRPr spc="-292" sz="3800"/>
            </a:lvl1pPr>
          </a:lstStyle>
          <a:p>
            <a:pPr/>
            <a:r>
              <a:t>Objetivos</a:t>
            </a:r>
          </a:p>
        </p:txBody>
      </p:sp>
      <p:sp>
        <p:nvSpPr>
          <p:cNvPr id="497" name="Text Placeholder 4"/>
          <p:cNvSpPr txBox="1"/>
          <p:nvPr>
            <p:ph type="body" idx="1"/>
          </p:nvPr>
        </p:nvSpPr>
        <p:spPr>
          <a:xfrm>
            <a:off x="423838" y="1021776"/>
            <a:ext cx="8562693" cy="3099948"/>
          </a:xfrm>
          <a:prstGeom prst="rect">
            <a:avLst/>
          </a:prstGeom>
        </p:spPr>
        <p:txBody>
          <a:bodyPr/>
          <a:lstStyle/>
          <a:p>
            <a:pPr algn="just" defTabSz="658368">
              <a:spcBef>
                <a:spcPts val="600"/>
              </a:spcBef>
              <a:defRPr sz="1727"/>
            </a:pPr>
            <a:r>
              <a:t>La seguridad de la red se ha convertido en un tema importante en los últimos años. En los entornos de TI actuales, los usuarios y las organizaciones están expuestos a amenazas desde fuera de la intranet. Dentro de la red, miles de empleados y socios se conectan a través de redes privadas virtuales (VPN) para acceder a información importante. El acceso no autorizado debe restringirse para garantizar la seguridad de la información. </a:t>
            </a:r>
          </a:p>
          <a:p>
            <a:pPr algn="just" defTabSz="658368">
              <a:spcBef>
                <a:spcPts val="600"/>
              </a:spcBef>
              <a:defRPr sz="1727"/>
            </a:pPr>
            <a:r>
              <a:t>El objetivo de este curso es brindarles a los estudiantes una comprensión de las soluciones de seguridad de TI y seguridad de red. Al finalizar este curso, los estudiantes comprenderán los conceptos básicos de los protocolos IPSec / SSL / L2TP VPN y la configuración VPN IPSec / SSL / L2TP.</a:t>
            </a:r>
          </a:p>
        </p:txBody>
      </p:sp>
      <p:sp>
        <p:nvSpPr>
          <p:cNvPr id="498" name="文字版面配置區 2"/>
          <p:cNvSpPr txBox="1"/>
          <p:nvPr/>
        </p:nvSpPr>
        <p:spPr>
          <a:xfrm>
            <a:off x="1467131" y="3769257"/>
            <a:ext cx="5829301" cy="130420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342900">
              <a:spcBef>
                <a:spcPts val="1900"/>
              </a:spcBef>
              <a:defRPr sz="8200">
                <a:latin typeface="Century Gothic"/>
                <a:ea typeface="Century Gothic"/>
                <a:cs typeface="Century Gothic"/>
                <a:sym typeface="Century Gothic"/>
              </a:defRPr>
            </a:lvl1pPr>
          </a:lstStyle>
          <a:p>
            <a:pPr/>
            <a:r>
              <a:t>01</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3"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74" name="Title 5"/>
          <p:cNvSpPr txBox="1"/>
          <p:nvPr>
            <p:ph type="title"/>
          </p:nvPr>
        </p:nvSpPr>
        <p:spPr>
          <a:xfrm>
            <a:off x="360338" y="279456"/>
            <a:ext cx="6994036" cy="400111"/>
          </a:xfrm>
          <a:prstGeom prst="rect">
            <a:avLst/>
          </a:prstGeom>
        </p:spPr>
        <p:txBody>
          <a:bodyPr/>
          <a:lstStyle>
            <a:lvl1pPr defTabSz="644651">
              <a:defRPr spc="-202" sz="2632"/>
            </a:lvl1pPr>
          </a:lstStyle>
          <a:p>
            <a:pPr/>
            <a:r>
              <a:t>FOU1105-Agenda</a:t>
            </a:r>
          </a:p>
        </p:txBody>
      </p:sp>
      <p:sp>
        <p:nvSpPr>
          <p:cNvPr id="575" name="TextBox 12"/>
          <p:cNvSpPr txBox="1"/>
          <p:nvPr/>
        </p:nvSpPr>
        <p:spPr>
          <a:xfrm>
            <a:off x="2379985" y="1865630"/>
            <a:ext cx="6206733" cy="141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¿Qué es VPN? </a:t>
            </a:r>
          </a:p>
          <a:p>
            <a:pPr marL="180473" indent="-180473">
              <a:buSzPct val="100000"/>
              <a:buChar char="•"/>
              <a:defRPr sz="2100">
                <a:latin typeface="Century Gothic"/>
                <a:ea typeface="Century Gothic"/>
                <a:cs typeface="Century Gothic"/>
                <a:sym typeface="Century Gothic"/>
              </a:defRPr>
            </a:pPr>
            <a:r>
              <a:t>Por qué VPN </a:t>
            </a:r>
          </a:p>
          <a:p>
            <a:pPr marL="180473" indent="-180473">
              <a:buSzPct val="100000"/>
              <a:buChar char="•"/>
              <a:defRPr sz="2100">
                <a:latin typeface="Century Gothic"/>
                <a:ea typeface="Century Gothic"/>
                <a:cs typeface="Century Gothic"/>
                <a:sym typeface="Century Gothic"/>
              </a:defRPr>
            </a:pPr>
            <a:r>
              <a:t>Beneficios de VPN </a:t>
            </a:r>
          </a:p>
          <a:p>
            <a:pPr marL="180473" indent="-180473">
              <a:buSzPct val="100000"/>
              <a:buChar char="•"/>
              <a:defRPr sz="2100">
                <a:latin typeface="Century Gothic"/>
                <a:ea typeface="Century Gothic"/>
                <a:cs typeface="Century Gothic"/>
                <a:sym typeface="Century Gothic"/>
              </a:defRPr>
            </a:pPr>
            <a:r>
              <a:t>Tipos de VPN</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78" name="Text Placeholder 5"/>
          <p:cNvSpPr txBox="1"/>
          <p:nvPr>
            <p:ph type="body" sz="quarter" idx="1"/>
          </p:nvPr>
        </p:nvSpPr>
        <p:spPr>
          <a:xfrm>
            <a:off x="1467131" y="2207157"/>
            <a:ext cx="6209738" cy="1304204"/>
          </a:xfrm>
          <a:prstGeom prst="rect">
            <a:avLst/>
          </a:prstGeom>
        </p:spPr>
        <p:txBody>
          <a:bodyPr/>
          <a:lstStyle>
            <a:lvl1pPr>
              <a:defRPr sz="3800"/>
            </a:lvl1pPr>
          </a:lstStyle>
          <a:p>
            <a:pPr/>
            <a:r>
              <a:t>Fundamentos de Firewall</a:t>
            </a:r>
          </a:p>
        </p:txBody>
      </p:sp>
      <p:sp>
        <p:nvSpPr>
          <p:cNvPr id="579" name="Title 4"/>
          <p:cNvSpPr txBox="1"/>
          <p:nvPr>
            <p:ph type="title"/>
          </p:nvPr>
        </p:nvSpPr>
        <p:spPr>
          <a:xfrm>
            <a:off x="374931" y="294595"/>
            <a:ext cx="5139138" cy="402033"/>
          </a:xfrm>
          <a:prstGeom prst="rect">
            <a:avLst/>
          </a:prstGeom>
        </p:spPr>
        <p:txBody>
          <a:bodyPr/>
          <a:lstStyle>
            <a:lvl1pPr defTabSz="322325">
              <a:defRPr sz="2632"/>
            </a:lvl1pPr>
          </a:lstStyle>
          <a:p>
            <a:pPr/>
            <a:r>
              <a:t>FOU1106</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1"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82" name="Title 5"/>
          <p:cNvSpPr txBox="1"/>
          <p:nvPr>
            <p:ph type="title"/>
          </p:nvPr>
        </p:nvSpPr>
        <p:spPr>
          <a:xfrm>
            <a:off x="400331" y="370795"/>
            <a:ext cx="5139138" cy="402033"/>
          </a:xfrm>
          <a:prstGeom prst="rect">
            <a:avLst/>
          </a:prstGeom>
        </p:spPr>
        <p:txBody>
          <a:bodyPr/>
          <a:lstStyle>
            <a:lvl1pPr defTabSz="322325">
              <a:defRPr spc="-202" sz="2632"/>
            </a:lvl1pPr>
          </a:lstStyle>
          <a:p>
            <a:pPr/>
            <a:r>
              <a:t>FOU1106-Objetivo</a:t>
            </a:r>
          </a:p>
        </p:txBody>
      </p:sp>
      <p:sp>
        <p:nvSpPr>
          <p:cNvPr id="583" name="TextBox 6"/>
          <p:cNvSpPr txBox="1"/>
          <p:nvPr/>
        </p:nvSpPr>
        <p:spPr>
          <a:xfrm>
            <a:off x="371238" y="1279562"/>
            <a:ext cx="8401524" cy="344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presenta aplicaciones de firewall que proporcionan Inspección de paquete estable y Denegación de servicio (DoS) para teletrabajadores, oficinas domésticas y redes empresariales como una solución de protección de red ideal. La popularidad de Internet ha llevado a un resultado indeseable e innegable, la proliferación de piratas informáticos.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Su computadora está expuesta a piratas informáticos de Internet cada vez que está en línea. Los cortafuegos mantienen su conexión a Internet de la forma más segura posible inspeccionando y luego aprobando o rechazando cada intento de conexión que se realiza entre su red interna e Internet.</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85" name="Picture Placeholder 2" descr="Picture Placeholder 2"/>
          <p:cNvPicPr>
            <a:picLocks noChangeAspect="1"/>
          </p:cNvPicPr>
          <p:nvPr>
            <p:ph type="pic" idx="13"/>
          </p:nvPr>
        </p:nvPicPr>
        <p:blipFill>
          <a:blip r:embed="rId2">
            <a:extLst/>
          </a:blip>
          <a:stretch>
            <a:fillRect/>
          </a:stretch>
        </p:blipFill>
        <p:spPr>
          <a:prstGeom prst="rect">
            <a:avLst/>
          </a:prstGeom>
        </p:spPr>
      </p:pic>
      <p:sp>
        <p:nvSpPr>
          <p:cNvPr id="586" name="Title 5"/>
          <p:cNvSpPr txBox="1"/>
          <p:nvPr>
            <p:ph type="title"/>
          </p:nvPr>
        </p:nvSpPr>
        <p:spPr>
          <a:prstGeom prst="rect">
            <a:avLst/>
          </a:prstGeom>
        </p:spPr>
        <p:txBody>
          <a:bodyPr/>
          <a:lstStyle>
            <a:lvl1pPr>
              <a:defRPr spc="-215" sz="2800"/>
            </a:lvl1pPr>
          </a:lstStyle>
          <a:p>
            <a:pPr/>
            <a:r>
              <a:t>FOU1106-Agenda</a:t>
            </a:r>
          </a:p>
        </p:txBody>
      </p:sp>
      <p:sp>
        <p:nvSpPr>
          <p:cNvPr id="587"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88" name="TextBox 12"/>
          <p:cNvSpPr txBox="1"/>
          <p:nvPr/>
        </p:nvSpPr>
        <p:spPr>
          <a:xfrm>
            <a:off x="1656085" y="1700529"/>
            <a:ext cx="6206733" cy="1742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¿Qué es Firewall? </a:t>
            </a:r>
          </a:p>
          <a:p>
            <a:pPr marL="180473" indent="-180473">
              <a:buSzPct val="100000"/>
              <a:buChar char="•"/>
              <a:defRPr sz="2100">
                <a:latin typeface="Century Gothic"/>
                <a:ea typeface="Century Gothic"/>
                <a:cs typeface="Century Gothic"/>
                <a:sym typeface="Century Gothic"/>
              </a:defRPr>
            </a:pPr>
            <a:r>
              <a:t>Introduciendo a  Zonas de Seguridad </a:t>
            </a:r>
          </a:p>
          <a:p>
            <a:pPr marL="180473" indent="-180473">
              <a:buSzPct val="100000"/>
              <a:buChar char="•"/>
              <a:defRPr sz="2100">
                <a:latin typeface="Century Gothic"/>
                <a:ea typeface="Century Gothic"/>
                <a:cs typeface="Century Gothic"/>
                <a:sym typeface="Century Gothic"/>
              </a:defRPr>
            </a:pPr>
            <a:r>
              <a:t>Cómo funciona Firewall </a:t>
            </a:r>
          </a:p>
          <a:p>
            <a:pPr marL="180473" indent="-180473">
              <a:buSzPct val="100000"/>
              <a:buChar char="•"/>
              <a:defRPr sz="2100">
                <a:latin typeface="Century Gothic"/>
                <a:ea typeface="Century Gothic"/>
                <a:cs typeface="Century Gothic"/>
                <a:sym typeface="Century Gothic"/>
              </a:defRPr>
            </a:pPr>
            <a:r>
              <a:t>Tipos de firewall </a:t>
            </a:r>
          </a:p>
          <a:p>
            <a:pPr marL="180473" indent="-180473">
              <a:buSzPct val="100000"/>
              <a:buChar char="•"/>
              <a:defRPr sz="2100">
                <a:latin typeface="Century Gothic"/>
                <a:ea typeface="Century Gothic"/>
                <a:cs typeface="Century Gothic"/>
                <a:sym typeface="Century Gothic"/>
              </a:defRPr>
            </a:pPr>
            <a:r>
              <a:t>Limitación del cortafuegos</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91" name="Title 4"/>
          <p:cNvSpPr txBox="1"/>
          <p:nvPr>
            <p:ph type="title"/>
          </p:nvPr>
        </p:nvSpPr>
        <p:spPr>
          <a:xfrm>
            <a:off x="469674" y="363144"/>
            <a:ext cx="5676395" cy="796758"/>
          </a:xfrm>
          <a:prstGeom prst="rect">
            <a:avLst/>
          </a:prstGeom>
        </p:spPr>
        <p:txBody>
          <a:bodyPr/>
          <a:lstStyle/>
          <a:p>
            <a:pPr/>
            <a:r>
              <a:t>SECP1</a:t>
            </a:r>
          </a:p>
        </p:txBody>
      </p:sp>
      <p:sp>
        <p:nvSpPr>
          <p:cNvPr id="592" name="Text Placeholder 5"/>
          <p:cNvSpPr txBox="1"/>
          <p:nvPr>
            <p:ph type="body" sz="quarter" idx="4294967295"/>
          </p:nvPr>
        </p:nvSpPr>
        <p:spPr>
          <a:xfrm>
            <a:off x="1263366" y="2284447"/>
            <a:ext cx="8048725" cy="574606"/>
          </a:xfrm>
          <a:prstGeom prst="rect">
            <a:avLst/>
          </a:prstGeom>
        </p:spPr>
        <p:txBody>
          <a:bodyPr lIns="0" tIns="0" rIns="0" bIns="0"/>
          <a:lstStyle>
            <a:lvl1pPr marL="0" indent="0" defTabSz="336042">
              <a:lnSpc>
                <a:spcPct val="100000"/>
              </a:lnSpc>
              <a:spcBef>
                <a:spcPts val="500"/>
              </a:spcBef>
              <a:buClrTx/>
              <a:buSzTx/>
              <a:buNone/>
              <a:defRPr sz="3724">
                <a:latin typeface="Century Gothic"/>
                <a:ea typeface="Century Gothic"/>
                <a:cs typeface="Century Gothic"/>
                <a:sym typeface="Century Gothic"/>
              </a:defRPr>
            </a:lvl1pPr>
          </a:lstStyle>
          <a:p>
            <a:pPr/>
            <a:r>
              <a:t>ZCNP Security 1000 Level</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4"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95" name="Title 5"/>
          <p:cNvSpPr txBox="1"/>
          <p:nvPr>
            <p:ph type="title"/>
          </p:nvPr>
        </p:nvSpPr>
        <p:spPr>
          <a:xfrm>
            <a:off x="514631" y="294595"/>
            <a:ext cx="5139138" cy="402033"/>
          </a:xfrm>
          <a:prstGeom prst="rect">
            <a:avLst/>
          </a:prstGeom>
        </p:spPr>
        <p:txBody>
          <a:bodyPr/>
          <a:lstStyle>
            <a:lvl1pPr defTabSz="322325">
              <a:defRPr spc="-202" sz="2632"/>
            </a:lvl1pPr>
          </a:lstStyle>
          <a:p>
            <a:pPr/>
            <a:r>
              <a:t>SECP1-Temas de Evaluación</a:t>
            </a:r>
          </a:p>
        </p:txBody>
      </p:sp>
      <p:sp>
        <p:nvSpPr>
          <p:cNvPr id="596" name="TextBox 6"/>
          <p:cNvSpPr txBox="1"/>
          <p:nvPr/>
        </p:nvSpPr>
        <p:spPr>
          <a:xfrm>
            <a:off x="371238" y="1154429"/>
            <a:ext cx="8401524" cy="3393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10552" indent="-210552" algn="just">
              <a:buSzPct val="100000"/>
              <a:buChar char="•"/>
              <a:defRPr sz="2100">
                <a:latin typeface="Century Gothic"/>
                <a:ea typeface="Century Gothic"/>
                <a:cs typeface="Century Gothic"/>
                <a:sym typeface="Century Gothic"/>
              </a:defRPr>
            </a:pPr>
            <a:r>
              <a:t>Concepto y tipos de red; Cómo se transfirieron los datos a través de la red</a:t>
            </a:r>
          </a:p>
          <a:p>
            <a:pPr marL="210552" indent="-210552" algn="just">
              <a:buSzPct val="100000"/>
              <a:buChar char="•"/>
              <a:defRPr sz="2100">
                <a:latin typeface="Century Gothic"/>
                <a:ea typeface="Century Gothic"/>
                <a:cs typeface="Century Gothic"/>
                <a:sym typeface="Century Gothic"/>
              </a:defRPr>
            </a:pPr>
            <a:r>
              <a:t>Cómo funciona el direccionamiento IP y cómo convertir la dirección IP decimal a binaria</a:t>
            </a:r>
          </a:p>
          <a:p>
            <a:pPr marL="210552" indent="-210552" algn="just">
              <a:buSzPct val="100000"/>
              <a:buChar char="•"/>
              <a:defRPr sz="2100">
                <a:latin typeface="Century Gothic"/>
                <a:ea typeface="Century Gothic"/>
                <a:cs typeface="Century Gothic"/>
                <a:sym typeface="Century Gothic"/>
              </a:defRPr>
            </a:pPr>
            <a:r>
              <a:t>La estructura, clasificaciones y componentes de Ethernet</a:t>
            </a:r>
          </a:p>
          <a:p>
            <a:pPr marL="210552" indent="-210552" algn="just">
              <a:buSzPct val="100000"/>
              <a:buChar char="•"/>
              <a:defRPr sz="2100">
                <a:latin typeface="Century Gothic"/>
                <a:ea typeface="Century Gothic"/>
                <a:cs typeface="Century Gothic"/>
                <a:sym typeface="Century Gothic"/>
              </a:defRPr>
            </a:pPr>
            <a:r>
              <a:t>Concepto de enrutamiento y reconocer diferentes tipos de enrutamiento</a:t>
            </a:r>
          </a:p>
          <a:p>
            <a:pPr marL="210552" indent="-210552" algn="just">
              <a:buSzPct val="100000"/>
              <a:buChar char="•"/>
              <a:defRPr sz="2100">
                <a:latin typeface="Century Gothic"/>
                <a:ea typeface="Century Gothic"/>
                <a:cs typeface="Century Gothic"/>
                <a:sym typeface="Century Gothic"/>
              </a:defRPr>
            </a:pPr>
            <a:r>
              <a:t>Concepto y beneficio de VPN; Los tipos de VPN </a:t>
            </a:r>
          </a:p>
          <a:p>
            <a:pPr marL="210552" indent="-210552" algn="just">
              <a:buSzPct val="100000"/>
              <a:buChar char="•"/>
              <a:defRPr sz="2100">
                <a:latin typeface="Century Gothic"/>
                <a:ea typeface="Century Gothic"/>
                <a:cs typeface="Century Gothic"/>
                <a:sym typeface="Century Gothic"/>
              </a:defRPr>
            </a:pPr>
            <a:r>
              <a:t>Concepto y beneficio de firewall Los tipos de Firewall</a:t>
            </a:r>
          </a:p>
          <a:p>
            <a:pPr marL="210552" indent="-210552" algn="just">
              <a:buSzPct val="100000"/>
              <a:buChar char="•"/>
              <a:defRPr sz="2100">
                <a:latin typeface="Century Gothic"/>
                <a:ea typeface="Century Gothic"/>
                <a:cs typeface="Century Gothic"/>
                <a:sym typeface="Century Gothic"/>
              </a:defRPr>
            </a:pPr>
            <a:r>
              <a:t>La característica de la familia de productos ZyWALL</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98" name="Title 5"/>
          <p:cNvSpPr txBox="1"/>
          <p:nvPr>
            <p:ph type="title"/>
          </p:nvPr>
        </p:nvSpPr>
        <p:spPr>
          <a:xfrm>
            <a:off x="360338" y="279456"/>
            <a:ext cx="6994036" cy="400111"/>
          </a:xfrm>
          <a:prstGeom prst="rect">
            <a:avLst/>
          </a:prstGeom>
        </p:spPr>
        <p:txBody>
          <a:bodyPr/>
          <a:lstStyle>
            <a:lvl1pPr defTabSz="644651">
              <a:defRPr spc="-202" sz="2632"/>
            </a:lvl1pPr>
          </a:lstStyle>
          <a:p>
            <a:pPr/>
            <a:r>
              <a:t>SECP1-Descripción</a:t>
            </a:r>
          </a:p>
        </p:txBody>
      </p:sp>
      <p:sp>
        <p:nvSpPr>
          <p:cNvPr id="599"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00" name="TextBox 6"/>
          <p:cNvSpPr txBox="1"/>
          <p:nvPr/>
        </p:nvSpPr>
        <p:spPr>
          <a:xfrm>
            <a:off x="1046139" y="1370329"/>
            <a:ext cx="8401523"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Requisitos: Sin requisitos</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Preguntas: 20</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Citerio para aprobar: 80 % de aciertos</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03" name="Text Placeholder 5"/>
          <p:cNvSpPr txBox="1"/>
          <p:nvPr>
            <p:ph type="body" sz="quarter" idx="1"/>
          </p:nvPr>
        </p:nvSpPr>
        <p:spPr>
          <a:xfrm>
            <a:off x="1479831" y="2263019"/>
            <a:ext cx="5896373" cy="617462"/>
          </a:xfrm>
          <a:prstGeom prst="rect">
            <a:avLst/>
          </a:prstGeom>
        </p:spPr>
        <p:txBody>
          <a:bodyPr/>
          <a:lstStyle>
            <a:lvl1pPr>
              <a:defRPr sz="3800"/>
            </a:lvl1pPr>
          </a:lstStyle>
          <a:p>
            <a:pPr/>
            <a:r>
              <a:t>Introducción a VPN SSL</a:t>
            </a:r>
          </a:p>
        </p:txBody>
      </p:sp>
      <p:sp>
        <p:nvSpPr>
          <p:cNvPr id="604" name="Title 4"/>
          <p:cNvSpPr txBox="1"/>
          <p:nvPr>
            <p:ph type="title"/>
          </p:nvPr>
        </p:nvSpPr>
        <p:spPr>
          <a:xfrm>
            <a:off x="628931" y="396195"/>
            <a:ext cx="5139138" cy="402033"/>
          </a:xfrm>
          <a:prstGeom prst="rect">
            <a:avLst/>
          </a:prstGeom>
        </p:spPr>
        <p:txBody>
          <a:bodyPr/>
          <a:lstStyle>
            <a:lvl1pPr defTabSz="322325">
              <a:defRPr sz="2632"/>
            </a:lvl1pPr>
          </a:lstStyle>
          <a:p>
            <a:pPr/>
            <a:r>
              <a:t>SEC2102</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6"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07" name="Title 5"/>
          <p:cNvSpPr txBox="1"/>
          <p:nvPr>
            <p:ph type="title"/>
          </p:nvPr>
        </p:nvSpPr>
        <p:spPr>
          <a:prstGeom prst="rect">
            <a:avLst/>
          </a:prstGeom>
        </p:spPr>
        <p:txBody>
          <a:bodyPr/>
          <a:lstStyle>
            <a:lvl1pPr defTabSz="322325">
              <a:defRPr spc="-202" sz="2632"/>
            </a:lvl1pPr>
          </a:lstStyle>
          <a:p>
            <a:pPr/>
            <a:r>
              <a:t>SEC2102-Objetivo</a:t>
            </a:r>
          </a:p>
        </p:txBody>
      </p:sp>
      <p:sp>
        <p:nvSpPr>
          <p:cNvPr id="608" name="TextBox 6"/>
          <p:cNvSpPr txBox="1"/>
          <p:nvPr/>
        </p:nvSpPr>
        <p:spPr>
          <a:xfrm>
            <a:off x="371238" y="1050367"/>
            <a:ext cx="8401524" cy="344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presenta el dispositivo SSL-VPN integrado diseñado para organizaciones pequeñas y medianas con acceso remoto simple, seguro y sin clientes a los recursos en redes corporativas. El acceso remoto nunca ha sido tan fácil ya que no se requiere ningún software cliente en las computadoras portátiles de los usuarios.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Están habilitados para acceder a aplicaciones corporativas o archivos compartidos solo con navegadores web estándar, por lo que no se necesita ningún software VPN pre-instalado o pre-configurado. Mejor aún, los administradores pueden reducir las costosas tareas de soporte involucradas en la implementación, configuración y actualización del software VPN.</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10" name="Picture Placeholder 2" descr="Picture Placeholder 2"/>
          <p:cNvPicPr>
            <a:picLocks noChangeAspect="1"/>
          </p:cNvPicPr>
          <p:nvPr>
            <p:ph type="pic" idx="13"/>
          </p:nvPr>
        </p:nvPicPr>
        <p:blipFill>
          <a:blip r:embed="rId2">
            <a:extLst/>
          </a:blip>
          <a:stretch>
            <a:fillRect/>
          </a:stretch>
        </p:blipFill>
        <p:spPr>
          <a:prstGeom prst="rect">
            <a:avLst/>
          </a:prstGeom>
        </p:spPr>
      </p:pic>
      <p:sp>
        <p:nvSpPr>
          <p:cNvPr id="611" name="Title 5"/>
          <p:cNvSpPr txBox="1"/>
          <p:nvPr>
            <p:ph type="title"/>
          </p:nvPr>
        </p:nvSpPr>
        <p:spPr>
          <a:prstGeom prst="rect">
            <a:avLst/>
          </a:prstGeom>
        </p:spPr>
        <p:txBody>
          <a:bodyPr/>
          <a:lstStyle>
            <a:lvl1pPr defTabSz="630936">
              <a:defRPr spc="-254" sz="3312"/>
            </a:lvl1pPr>
          </a:lstStyle>
          <a:p>
            <a:pPr/>
            <a:r>
              <a:t>SEC2102-Agenda</a:t>
            </a:r>
          </a:p>
        </p:txBody>
      </p:sp>
      <p:sp>
        <p:nvSpPr>
          <p:cNvPr id="612"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13" name="TextBox 12"/>
          <p:cNvSpPr txBox="1"/>
          <p:nvPr/>
        </p:nvSpPr>
        <p:spPr>
          <a:xfrm>
            <a:off x="1468633" y="1700529"/>
            <a:ext cx="6206733" cy="1742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¿Qué es SSL / TLS? </a:t>
            </a:r>
          </a:p>
          <a:p>
            <a:pPr marL="180473" indent="-180473">
              <a:buSzPct val="100000"/>
              <a:buChar char="•"/>
              <a:defRPr sz="2100">
                <a:latin typeface="Century Gothic"/>
                <a:ea typeface="Century Gothic"/>
                <a:cs typeface="Century Gothic"/>
                <a:sym typeface="Century Gothic"/>
              </a:defRPr>
            </a:pPr>
            <a:r>
              <a:t>Por qué SSL VPN </a:t>
            </a:r>
          </a:p>
          <a:p>
            <a:pPr marL="180473" indent="-180473">
              <a:buSzPct val="100000"/>
              <a:buChar char="•"/>
              <a:defRPr sz="2100">
                <a:latin typeface="Century Gothic"/>
                <a:ea typeface="Century Gothic"/>
                <a:cs typeface="Century Gothic"/>
                <a:sym typeface="Century Gothic"/>
              </a:defRPr>
            </a:pPr>
            <a:r>
              <a:t>Aplicaciones VPN SSL Reverse Proxy </a:t>
            </a:r>
          </a:p>
          <a:p>
            <a:pPr marL="180473" indent="-180473">
              <a:buSzPct val="100000"/>
              <a:buChar char="•"/>
              <a:defRPr sz="2100">
                <a:latin typeface="Century Gothic"/>
                <a:ea typeface="Century Gothic"/>
                <a:cs typeface="Century Gothic"/>
                <a:sym typeface="Century Gothic"/>
              </a:defRPr>
            </a:pPr>
            <a:r>
              <a:t>Extensión de red de aplicaciones SSL VPN</a:t>
            </a:r>
          </a:p>
          <a:p>
            <a:pPr marL="180473" indent="-180473">
              <a:buSzPct val="100000"/>
              <a:buChar char="•"/>
              <a:defRPr sz="2100">
                <a:latin typeface="Century Gothic"/>
                <a:ea typeface="Century Gothic"/>
                <a:cs typeface="Century Gothic"/>
                <a:sym typeface="Century Gothic"/>
              </a:defRPr>
            </a:pPr>
            <a:r>
              <a:t>VPN IPSec vs. SSL VPN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0" name="Slide Number Placeholder 5"/>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01" name="Title 3"/>
          <p:cNvSpPr txBox="1"/>
          <p:nvPr/>
        </p:nvSpPr>
        <p:spPr>
          <a:xfrm>
            <a:off x="374270" y="419156"/>
            <a:ext cx="7476685" cy="60187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defTabSz="685800">
              <a:defRPr b="1" spc="-292" sz="3800">
                <a:latin typeface="Century Gothic"/>
                <a:ea typeface="Century Gothic"/>
                <a:cs typeface="Century Gothic"/>
                <a:sym typeface="Century Gothic"/>
              </a:defRPr>
            </a:lvl1pPr>
          </a:lstStyle>
          <a:p>
            <a:pPr/>
            <a:r>
              <a:t>Beneficios</a:t>
            </a:r>
          </a:p>
        </p:txBody>
      </p:sp>
      <p:sp>
        <p:nvSpPr>
          <p:cNvPr id="502" name="Text Placeholder 4"/>
          <p:cNvSpPr txBox="1"/>
          <p:nvPr/>
        </p:nvSpPr>
        <p:spPr>
          <a:xfrm>
            <a:off x="323470" y="1314405"/>
            <a:ext cx="8497060" cy="251469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lgn="just" defTabSz="685800">
              <a:lnSpc>
                <a:spcPct val="110000"/>
              </a:lnSpc>
              <a:spcBef>
                <a:spcPts val="700"/>
              </a:spcBef>
              <a:defRPr sz="2100">
                <a:latin typeface="Century Gothic"/>
                <a:ea typeface="Century Gothic"/>
                <a:cs typeface="Century Gothic"/>
                <a:sym typeface="Century Gothic"/>
              </a:defRPr>
            </a:pPr>
            <a:r>
              <a:t>A través del curso de seguridad ZCNP, los estudiantes lograrán: </a:t>
            </a:r>
          </a:p>
          <a:p>
            <a:pPr algn="just" defTabSz="685800">
              <a:lnSpc>
                <a:spcPct val="110000"/>
              </a:lnSpc>
              <a:spcBef>
                <a:spcPts val="700"/>
              </a:spcBef>
              <a:defRPr sz="2100">
                <a:latin typeface="Century Gothic"/>
                <a:ea typeface="Century Gothic"/>
                <a:cs typeface="Century Gothic"/>
                <a:sym typeface="Century Gothic"/>
              </a:defRPr>
            </a:pPr>
          </a:p>
          <a:p>
            <a:pPr algn="just" defTabSz="685800">
              <a:lnSpc>
                <a:spcPct val="110000"/>
              </a:lnSpc>
              <a:spcBef>
                <a:spcPts val="700"/>
              </a:spcBef>
              <a:defRPr sz="2100">
                <a:latin typeface="Century Gothic"/>
                <a:ea typeface="Century Gothic"/>
                <a:cs typeface="Century Gothic"/>
                <a:sym typeface="Century Gothic"/>
              </a:defRPr>
            </a:pPr>
            <a:r>
              <a:t>Una comprensión de la tecnología de seguridad de red y cortafuegos </a:t>
            </a:r>
          </a:p>
          <a:p>
            <a:pPr algn="just" defTabSz="685800">
              <a:lnSpc>
                <a:spcPct val="110000"/>
              </a:lnSpc>
              <a:spcBef>
                <a:spcPts val="700"/>
              </a:spcBef>
              <a:defRPr sz="2100">
                <a:latin typeface="Century Gothic"/>
                <a:ea typeface="Century Gothic"/>
                <a:cs typeface="Century Gothic"/>
                <a:sym typeface="Century Gothic"/>
              </a:defRPr>
            </a:pPr>
            <a:r>
              <a:t>Una comprensión de la VPN IPSec, SSL VPN y la tecnología L2TP VPN</a:t>
            </a:r>
          </a:p>
        </p:txBody>
      </p:sp>
      <p:sp>
        <p:nvSpPr>
          <p:cNvPr id="503" name="文字版面配置區 2"/>
          <p:cNvSpPr txBox="1"/>
          <p:nvPr/>
        </p:nvSpPr>
        <p:spPr>
          <a:xfrm>
            <a:off x="1467131" y="3769257"/>
            <a:ext cx="5829301" cy="130420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342900">
              <a:spcBef>
                <a:spcPts val="1900"/>
              </a:spcBef>
              <a:defRPr sz="8200">
                <a:latin typeface="Century Gothic"/>
                <a:ea typeface="Century Gothic"/>
                <a:cs typeface="Century Gothic"/>
                <a:sym typeface="Century Gothic"/>
              </a:defRPr>
            </a:lvl1pPr>
          </a:lstStyle>
          <a:p>
            <a:pPr/>
            <a:r>
              <a:t>02</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16" name="Title 4"/>
          <p:cNvSpPr txBox="1"/>
          <p:nvPr>
            <p:ph type="title"/>
          </p:nvPr>
        </p:nvSpPr>
        <p:spPr>
          <a:xfrm>
            <a:off x="469674" y="312344"/>
            <a:ext cx="5676395" cy="796758"/>
          </a:xfrm>
          <a:prstGeom prst="rect">
            <a:avLst/>
          </a:prstGeom>
        </p:spPr>
        <p:txBody>
          <a:bodyPr/>
          <a:lstStyle/>
          <a:p>
            <a:pPr/>
            <a:r>
              <a:t>SEC2103</a:t>
            </a:r>
          </a:p>
        </p:txBody>
      </p:sp>
      <p:sp>
        <p:nvSpPr>
          <p:cNvPr id="617" name="Text Placeholder 5"/>
          <p:cNvSpPr txBox="1"/>
          <p:nvPr>
            <p:ph type="body" sz="quarter" idx="4294967295"/>
          </p:nvPr>
        </p:nvSpPr>
        <p:spPr>
          <a:xfrm>
            <a:off x="856966" y="2284447"/>
            <a:ext cx="8229211" cy="574606"/>
          </a:xfrm>
          <a:prstGeom prst="rect">
            <a:avLst/>
          </a:prstGeom>
        </p:spPr>
        <p:txBody>
          <a:bodyPr lIns="0" tIns="0" rIns="0" bIns="0"/>
          <a:lstStyle>
            <a:lvl1pPr marL="0" indent="0" defTabSz="336042">
              <a:lnSpc>
                <a:spcPct val="100000"/>
              </a:lnSpc>
              <a:spcBef>
                <a:spcPts val="500"/>
              </a:spcBef>
              <a:buClrTx/>
              <a:buSzTx/>
              <a:buNone/>
              <a:defRPr sz="3724">
                <a:latin typeface="Century Gothic"/>
                <a:ea typeface="Century Gothic"/>
                <a:cs typeface="Century Gothic"/>
                <a:sym typeface="Century Gothic"/>
              </a:defRPr>
            </a:lvl1pPr>
          </a:lstStyle>
          <a:p>
            <a:pPr/>
            <a:r>
              <a:t>Introducción a IPSec VPN</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9"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20" name="Title 5"/>
          <p:cNvSpPr txBox="1"/>
          <p:nvPr>
            <p:ph type="title"/>
          </p:nvPr>
        </p:nvSpPr>
        <p:spPr>
          <a:xfrm>
            <a:off x="514631" y="358095"/>
            <a:ext cx="5139138" cy="402033"/>
          </a:xfrm>
          <a:prstGeom prst="rect">
            <a:avLst/>
          </a:prstGeom>
        </p:spPr>
        <p:txBody>
          <a:bodyPr/>
          <a:lstStyle>
            <a:lvl1pPr defTabSz="322325">
              <a:defRPr spc="-202" sz="2632"/>
            </a:lvl1pPr>
          </a:lstStyle>
          <a:p>
            <a:pPr/>
            <a:r>
              <a:t>SEC2103-Objetivo</a:t>
            </a:r>
          </a:p>
        </p:txBody>
      </p:sp>
      <p:sp>
        <p:nvSpPr>
          <p:cNvPr id="621" name="TextBox 6"/>
          <p:cNvSpPr txBox="1"/>
          <p:nvPr/>
        </p:nvSpPr>
        <p:spPr>
          <a:xfrm>
            <a:off x="360339" y="1332722"/>
            <a:ext cx="8401523" cy="344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presenta IPSec VPN, que es una VPN basada en estándares que ofrece soluciones flexibles para comunicaciones de datos seguras a través de una red pública. En una capa de red tradicional, los paquetes de IP no tienen seguridad inherente. Es relativamente fácil forjar las direcciones de los paquetes IP, modificar el contenido de los paquetes IP, reproducir los paquetes antiguos e inspeccionar el contenido de los paquetes IP en tránsito.</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Por lo tanto, no hay garantía de que los diagramas de IP se transmitan. IPSec es un método de protección de diagramas de IP. Se basa en una serie de técnicas criptográficas estandarizadas para proporcionar confidencialidad, integridad de datos y autenticación en la capa de IP.</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3"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24" name="Title 5"/>
          <p:cNvSpPr txBox="1"/>
          <p:nvPr>
            <p:ph type="title"/>
          </p:nvPr>
        </p:nvSpPr>
        <p:spPr>
          <a:xfrm>
            <a:off x="360338" y="279456"/>
            <a:ext cx="6994036" cy="400111"/>
          </a:xfrm>
          <a:prstGeom prst="rect">
            <a:avLst/>
          </a:prstGeom>
        </p:spPr>
        <p:txBody>
          <a:bodyPr/>
          <a:lstStyle>
            <a:lvl1pPr defTabSz="644651">
              <a:defRPr spc="-202" sz="2632"/>
            </a:lvl1pPr>
          </a:lstStyle>
          <a:p>
            <a:pPr/>
            <a:r>
              <a:t>SEC2103-Agenda</a:t>
            </a:r>
          </a:p>
        </p:txBody>
      </p:sp>
      <p:sp>
        <p:nvSpPr>
          <p:cNvPr id="625" name="TextBox 12"/>
          <p:cNvSpPr txBox="1"/>
          <p:nvPr/>
        </p:nvSpPr>
        <p:spPr>
          <a:xfrm>
            <a:off x="1465585" y="1370329"/>
            <a:ext cx="6994035"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¿Qué es el protocolo IPSec? </a:t>
            </a:r>
          </a:p>
          <a:p>
            <a:pPr marL="180473" indent="-180473">
              <a:buSzPct val="100000"/>
              <a:buChar char="•"/>
              <a:defRPr sz="2100">
                <a:latin typeface="Century Gothic"/>
                <a:ea typeface="Century Gothic"/>
                <a:cs typeface="Century Gothic"/>
                <a:sym typeface="Century Gothic"/>
              </a:defRPr>
            </a:pPr>
            <a:r>
              <a:t>Los beneficios de VPN IPSec </a:t>
            </a:r>
          </a:p>
          <a:p>
            <a:pPr marL="180473" indent="-180473">
              <a:buSzPct val="100000"/>
              <a:buChar char="•"/>
              <a:defRPr sz="2100">
                <a:latin typeface="Century Gothic"/>
                <a:ea typeface="Century Gothic"/>
                <a:cs typeface="Century Gothic"/>
                <a:sym typeface="Century Gothic"/>
              </a:defRPr>
            </a:pPr>
            <a:r>
              <a:t>Descripción general de IPSec VPN </a:t>
            </a:r>
          </a:p>
          <a:p>
            <a:pPr marL="180473" indent="-180473">
              <a:buSzPct val="100000"/>
              <a:buChar char="•"/>
              <a:defRPr sz="2100">
                <a:latin typeface="Century Gothic"/>
                <a:ea typeface="Century Gothic"/>
                <a:cs typeface="Century Gothic"/>
                <a:sym typeface="Century Gothic"/>
              </a:defRPr>
            </a:pPr>
            <a:r>
              <a:t>¿Cómo funciona IPSec? </a:t>
            </a:r>
          </a:p>
          <a:p>
            <a:pPr marL="180473" indent="-180473">
              <a:buSzPct val="100000"/>
              <a:buChar char="•"/>
              <a:defRPr sz="2100">
                <a:latin typeface="Century Gothic"/>
                <a:ea typeface="Century Gothic"/>
                <a:cs typeface="Century Gothic"/>
                <a:sym typeface="Century Gothic"/>
              </a:defRPr>
            </a:pPr>
            <a:r>
              <a:t>Protocolos de seguridad </a:t>
            </a:r>
          </a:p>
          <a:p>
            <a:pPr marL="180473" indent="-180473">
              <a:buSzPct val="100000"/>
              <a:buChar char="•"/>
              <a:defRPr sz="2100">
                <a:latin typeface="Century Gothic"/>
                <a:ea typeface="Century Gothic"/>
                <a:cs typeface="Century Gothic"/>
                <a:sym typeface="Century Gothic"/>
              </a:defRPr>
            </a:pPr>
            <a:r>
              <a:t>Modo IPSec </a:t>
            </a:r>
          </a:p>
          <a:p>
            <a:pPr marL="180473" indent="-180473">
              <a:buSzPct val="100000"/>
              <a:buChar char="•"/>
              <a:defRPr sz="2100">
                <a:latin typeface="Century Gothic"/>
                <a:ea typeface="Century Gothic"/>
                <a:cs typeface="Century Gothic"/>
                <a:sym typeface="Century Gothic"/>
              </a:defRPr>
            </a:pPr>
            <a:r>
              <a:t>Asociación de seguridad</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28" name="Text Placeholder 5"/>
          <p:cNvSpPr txBox="1"/>
          <p:nvPr>
            <p:ph type="body" sz="quarter" idx="1"/>
          </p:nvPr>
        </p:nvSpPr>
        <p:spPr>
          <a:xfrm>
            <a:off x="1611461" y="2251262"/>
            <a:ext cx="5921078" cy="640976"/>
          </a:xfrm>
          <a:prstGeom prst="rect">
            <a:avLst/>
          </a:prstGeom>
        </p:spPr>
        <p:txBody>
          <a:bodyPr/>
          <a:lstStyle>
            <a:lvl1pPr>
              <a:defRPr sz="3800"/>
            </a:lvl1pPr>
          </a:lstStyle>
          <a:p>
            <a:pPr/>
            <a:r>
              <a:t>Introducción a IDP/ADP</a:t>
            </a:r>
          </a:p>
        </p:txBody>
      </p:sp>
      <p:sp>
        <p:nvSpPr>
          <p:cNvPr id="629" name="Title 4"/>
          <p:cNvSpPr txBox="1"/>
          <p:nvPr>
            <p:ph type="title"/>
          </p:nvPr>
        </p:nvSpPr>
        <p:spPr>
          <a:xfrm>
            <a:off x="527331" y="332695"/>
            <a:ext cx="5139138" cy="402033"/>
          </a:xfrm>
          <a:prstGeom prst="rect">
            <a:avLst/>
          </a:prstGeom>
        </p:spPr>
        <p:txBody>
          <a:bodyPr/>
          <a:lstStyle>
            <a:lvl1pPr defTabSz="322325">
              <a:defRPr sz="2632"/>
            </a:lvl1pPr>
          </a:lstStyle>
          <a:p>
            <a:pPr/>
            <a:r>
              <a:t>SEC2104</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31"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32" name="Title 5"/>
          <p:cNvSpPr txBox="1"/>
          <p:nvPr>
            <p:ph type="title"/>
          </p:nvPr>
        </p:nvSpPr>
        <p:spPr>
          <a:xfrm>
            <a:off x="501931" y="269195"/>
            <a:ext cx="5139138" cy="402033"/>
          </a:xfrm>
          <a:prstGeom prst="rect">
            <a:avLst/>
          </a:prstGeom>
        </p:spPr>
        <p:txBody>
          <a:bodyPr/>
          <a:lstStyle>
            <a:lvl1pPr defTabSz="322325">
              <a:defRPr spc="-202" sz="2632"/>
            </a:lvl1pPr>
          </a:lstStyle>
          <a:p>
            <a:pPr/>
            <a:r>
              <a:t>SEC2104-Objetivo</a:t>
            </a:r>
          </a:p>
        </p:txBody>
      </p:sp>
      <p:sp>
        <p:nvSpPr>
          <p:cNvPr id="633" name="TextBox 6"/>
          <p:cNvSpPr txBox="1"/>
          <p:nvPr/>
        </p:nvSpPr>
        <p:spPr>
          <a:xfrm>
            <a:off x="371238" y="929453"/>
            <a:ext cx="8401524" cy="400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a:latin typeface="Century Gothic"/>
                <a:ea typeface="Century Gothic"/>
                <a:cs typeface="Century Gothic"/>
                <a:sym typeface="Century Gothic"/>
              </a:defRPr>
            </a:pPr>
            <a:r>
              <a:t>Este módulo presenta IDP y ADP, que están diseñados para pequeñas y medianas empresas que buscan un sistema de detección y prevención de intrusiones sólido y rentable que pueda prevenir ataques maliciosos de Internet / Intranet y proteger contra anomalías. IDP podría proporcionar una solución de seguridad en tiempo real con operación en línea para detener los ataques a nivel de red y de aplicación, incluidos DoS / DDoS, desbordamientos de búfer, escaneos de puertos, caballos de Troya y gusanos. </a:t>
            </a:r>
          </a:p>
          <a:p>
            <a:pPr algn="just">
              <a:defRPr>
                <a:latin typeface="Century Gothic"/>
                <a:ea typeface="Century Gothic"/>
                <a:cs typeface="Century Gothic"/>
                <a:sym typeface="Century Gothic"/>
              </a:defRPr>
            </a:pPr>
          </a:p>
          <a:p>
            <a:pPr algn="just">
              <a:defRPr>
                <a:latin typeface="Century Gothic"/>
                <a:ea typeface="Century Gothic"/>
                <a:cs typeface="Century Gothic"/>
                <a:sym typeface="Century Gothic"/>
              </a:defRPr>
            </a:pPr>
            <a:r>
              <a:t>Puede bloquear aplicaciones no autorizadas, como peer-to-peer, mensajería instantánea, juegos en línea y correo no deseado para proteger recursos y recursos internos. ADP protege contra anomalías basadas en violaciones de los estándares del protocolo y flujos anormales como el escaneo de puertos.</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635" name="Picture Placeholder 2" descr="Picture Placeholder 2"/>
          <p:cNvPicPr>
            <a:picLocks noChangeAspect="1"/>
          </p:cNvPicPr>
          <p:nvPr>
            <p:ph type="pic" idx="13"/>
          </p:nvPr>
        </p:nvPicPr>
        <p:blipFill>
          <a:blip r:embed="rId2">
            <a:extLst/>
          </a:blip>
          <a:stretch>
            <a:fillRect/>
          </a:stretch>
        </p:blipFill>
        <p:spPr>
          <a:prstGeom prst="rect">
            <a:avLst/>
          </a:prstGeom>
        </p:spPr>
      </p:pic>
      <p:sp>
        <p:nvSpPr>
          <p:cNvPr id="636" name="Title 5"/>
          <p:cNvSpPr txBox="1"/>
          <p:nvPr>
            <p:ph type="title"/>
          </p:nvPr>
        </p:nvSpPr>
        <p:spPr>
          <a:prstGeom prst="rect">
            <a:avLst/>
          </a:prstGeom>
        </p:spPr>
        <p:txBody>
          <a:bodyPr/>
          <a:lstStyle>
            <a:lvl1pPr>
              <a:defRPr spc="-215" sz="2800"/>
            </a:lvl1pPr>
          </a:lstStyle>
          <a:p>
            <a:pPr/>
            <a:r>
              <a:t>SEC2104-Agenda</a:t>
            </a:r>
          </a:p>
        </p:txBody>
      </p:sp>
      <p:sp>
        <p:nvSpPr>
          <p:cNvPr id="637"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38" name="TextBox 12"/>
          <p:cNvSpPr txBox="1"/>
          <p:nvPr/>
        </p:nvSpPr>
        <p:spPr>
          <a:xfrm>
            <a:off x="1468633" y="1370329"/>
            <a:ext cx="6206733"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Visión general de IDP / ADP </a:t>
            </a:r>
          </a:p>
          <a:p>
            <a:pPr marL="180473" indent="-180473">
              <a:buSzPct val="100000"/>
              <a:buChar char="•"/>
              <a:defRPr sz="2100">
                <a:latin typeface="Century Gothic"/>
                <a:ea typeface="Century Gothic"/>
                <a:cs typeface="Century Gothic"/>
                <a:sym typeface="Century Gothic"/>
              </a:defRPr>
            </a:pPr>
            <a:r>
              <a:t>¿Qué es el sistema de detección de intrusos?</a:t>
            </a:r>
          </a:p>
          <a:p>
            <a:pPr marL="180473" indent="-180473">
              <a:buSzPct val="100000"/>
              <a:buChar char="•"/>
              <a:defRPr sz="2100">
                <a:latin typeface="Century Gothic"/>
                <a:ea typeface="Century Gothic"/>
                <a:cs typeface="Century Gothic"/>
                <a:sym typeface="Century Gothic"/>
              </a:defRPr>
            </a:pPr>
            <a:r>
              <a:t>Conceptos básicos de IDP / ADP </a:t>
            </a:r>
          </a:p>
          <a:p>
            <a:pPr marL="180473" indent="-180473">
              <a:buSzPct val="100000"/>
              <a:buChar char="•"/>
              <a:defRPr sz="2100">
                <a:latin typeface="Century Gothic"/>
                <a:ea typeface="Century Gothic"/>
                <a:cs typeface="Century Gothic"/>
                <a:sym typeface="Century Gothic"/>
              </a:defRPr>
            </a:pPr>
            <a:r>
              <a:t>La diferencia entre IDP y ADP </a:t>
            </a:r>
          </a:p>
          <a:p>
            <a:pPr marL="180473" indent="-180473">
              <a:buSzPct val="100000"/>
              <a:buChar char="•"/>
              <a:defRPr sz="2100">
                <a:latin typeface="Century Gothic"/>
                <a:ea typeface="Century Gothic"/>
                <a:cs typeface="Century Gothic"/>
                <a:sym typeface="Century Gothic"/>
              </a:defRPr>
            </a:pPr>
            <a:r>
              <a:t>¿Cómo funciona IDP / ADP? </a:t>
            </a:r>
          </a:p>
          <a:p>
            <a:pPr marL="180473" indent="-180473">
              <a:buSzPct val="100000"/>
              <a:buChar char="•"/>
              <a:defRPr sz="2100">
                <a:latin typeface="Century Gothic"/>
                <a:ea typeface="Century Gothic"/>
                <a:cs typeface="Century Gothic"/>
                <a:sym typeface="Century Gothic"/>
              </a:defRPr>
            </a:pPr>
            <a:r>
              <a:t>Los problemas más comunes de IDP / ADP</a:t>
            </a:r>
          </a:p>
          <a:p>
            <a:pPr marL="180473" indent="-180473">
              <a:buSzPct val="100000"/>
              <a:buChar char="•"/>
              <a:defRPr sz="2100">
                <a:latin typeface="Century Gothic"/>
                <a:ea typeface="Century Gothic"/>
                <a:cs typeface="Century Gothic"/>
                <a:sym typeface="Century Gothic"/>
              </a:defRPr>
            </a:pPr>
            <a:r>
              <a:t>Limitación de IDP / ADP</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41" name="Title 4"/>
          <p:cNvSpPr txBox="1"/>
          <p:nvPr>
            <p:ph type="title"/>
          </p:nvPr>
        </p:nvSpPr>
        <p:spPr>
          <a:xfrm>
            <a:off x="495074" y="286944"/>
            <a:ext cx="5676395" cy="796758"/>
          </a:xfrm>
          <a:prstGeom prst="rect">
            <a:avLst/>
          </a:prstGeom>
        </p:spPr>
        <p:txBody>
          <a:bodyPr/>
          <a:lstStyle/>
          <a:p>
            <a:pPr/>
            <a:r>
              <a:t>SECP2</a:t>
            </a:r>
          </a:p>
        </p:txBody>
      </p:sp>
      <p:sp>
        <p:nvSpPr>
          <p:cNvPr id="642" name="Text Placeholder 5"/>
          <p:cNvSpPr txBox="1"/>
          <p:nvPr>
            <p:ph type="body" sz="quarter" idx="4294967295"/>
          </p:nvPr>
        </p:nvSpPr>
        <p:spPr>
          <a:xfrm>
            <a:off x="1047466" y="2284447"/>
            <a:ext cx="7772401" cy="574606"/>
          </a:xfrm>
          <a:prstGeom prst="rect">
            <a:avLst/>
          </a:prstGeom>
        </p:spPr>
        <p:txBody>
          <a:bodyPr lIns="0" tIns="0" rIns="0" bIns="0"/>
          <a:lstStyle>
            <a:lvl1pPr marL="0" indent="0" defTabSz="336042">
              <a:lnSpc>
                <a:spcPct val="100000"/>
              </a:lnSpc>
              <a:spcBef>
                <a:spcPts val="500"/>
              </a:spcBef>
              <a:buClrTx/>
              <a:buSzTx/>
              <a:buNone/>
              <a:defRPr sz="3724">
                <a:latin typeface="Century Gothic"/>
                <a:ea typeface="Century Gothic"/>
                <a:cs typeface="Century Gothic"/>
                <a:sym typeface="Century Gothic"/>
              </a:defRPr>
            </a:lvl1pPr>
          </a:lstStyle>
          <a:p>
            <a:pPr/>
            <a:r>
              <a:t>ZCNP Security 2000 Level</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4" name="Slide Number Placeholder 3"/>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45" name="Title 5"/>
          <p:cNvSpPr txBox="1"/>
          <p:nvPr>
            <p:ph type="title"/>
          </p:nvPr>
        </p:nvSpPr>
        <p:spPr>
          <a:xfrm>
            <a:off x="501931" y="358095"/>
            <a:ext cx="5139138" cy="402033"/>
          </a:xfrm>
          <a:prstGeom prst="rect">
            <a:avLst/>
          </a:prstGeom>
        </p:spPr>
        <p:txBody>
          <a:bodyPr/>
          <a:lstStyle>
            <a:lvl1pPr defTabSz="322325">
              <a:defRPr spc="-202" sz="2632"/>
            </a:lvl1pPr>
          </a:lstStyle>
          <a:p>
            <a:pPr/>
            <a:r>
              <a:t>SECP2-Temas de Evaluación</a:t>
            </a:r>
          </a:p>
        </p:txBody>
      </p:sp>
      <p:sp>
        <p:nvSpPr>
          <p:cNvPr id="646" name="TextBox 6"/>
          <p:cNvSpPr txBox="1"/>
          <p:nvPr/>
        </p:nvSpPr>
        <p:spPr>
          <a:xfrm>
            <a:off x="385739" y="1865630"/>
            <a:ext cx="8718230" cy="141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lgn="just">
              <a:buSzPct val="100000"/>
              <a:buChar char="•"/>
              <a:defRPr sz="2100">
                <a:latin typeface="Century Gothic"/>
                <a:ea typeface="Century Gothic"/>
                <a:cs typeface="Century Gothic"/>
                <a:sym typeface="Century Gothic"/>
              </a:defRPr>
            </a:pPr>
            <a:r>
              <a:t>Concepto y beneficio de SSL VPN; El concepto de Proxy inverso </a:t>
            </a:r>
          </a:p>
          <a:p>
            <a:pPr marL="180473" indent="-180473" algn="just">
              <a:buSzPct val="100000"/>
              <a:buChar char="•"/>
              <a:defRPr sz="2100">
                <a:latin typeface="Century Gothic"/>
                <a:ea typeface="Century Gothic"/>
                <a:cs typeface="Century Gothic"/>
                <a:sym typeface="Century Gothic"/>
              </a:defRPr>
            </a:pPr>
            <a:r>
              <a:t>Concepto y beneficio de IPSec; Concepto de dos frases IKE </a:t>
            </a:r>
          </a:p>
          <a:p>
            <a:pPr marL="180473" indent="-180473" algn="just">
              <a:buSzPct val="100000"/>
              <a:buChar char="•"/>
              <a:defRPr sz="2100">
                <a:latin typeface="Century Gothic"/>
                <a:ea typeface="Century Gothic"/>
                <a:cs typeface="Century Gothic"/>
                <a:sym typeface="Century Gothic"/>
              </a:defRPr>
            </a:pPr>
            <a:r>
              <a:t>Concepto y propósito de IDP / ADP; Diferencia entre IDP y ADP</a:t>
            </a:r>
          </a:p>
          <a:p>
            <a:pPr marL="180473" indent="-180473" algn="just">
              <a:buSzPct val="100000"/>
              <a:buChar char="•"/>
              <a:defRPr sz="2100">
                <a:latin typeface="Century Gothic"/>
                <a:ea typeface="Century Gothic"/>
                <a:cs typeface="Century Gothic"/>
                <a:sym typeface="Century Gothic"/>
              </a:defRPr>
            </a:pPr>
            <a:r>
              <a:t>Concepto y beneficio de IPSec sobre L2TP</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8" name="Title 5"/>
          <p:cNvSpPr txBox="1"/>
          <p:nvPr>
            <p:ph type="title"/>
          </p:nvPr>
        </p:nvSpPr>
        <p:spPr>
          <a:xfrm>
            <a:off x="360338" y="279456"/>
            <a:ext cx="6994036" cy="400111"/>
          </a:xfrm>
          <a:prstGeom prst="rect">
            <a:avLst/>
          </a:prstGeom>
        </p:spPr>
        <p:txBody>
          <a:bodyPr/>
          <a:lstStyle>
            <a:lvl1pPr defTabSz="644651">
              <a:defRPr spc="-202" sz="2632"/>
            </a:lvl1pPr>
          </a:lstStyle>
          <a:p>
            <a:pPr/>
            <a:r>
              <a:t>SECP2-Descripción</a:t>
            </a:r>
          </a:p>
        </p:txBody>
      </p:sp>
      <p:sp>
        <p:nvSpPr>
          <p:cNvPr id="649" name="Slide Number Placeholder 3"/>
          <p:cNvSpPr txBox="1"/>
          <p:nvPr>
            <p:ph type="sldNum" sz="quarter" idx="2"/>
          </p:nvPr>
        </p:nvSpPr>
        <p:spPr>
          <a:xfrm>
            <a:off x="8329716" y="272423"/>
            <a:ext cx="208494"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50" name="TextBox 6"/>
          <p:cNvSpPr txBox="1"/>
          <p:nvPr/>
        </p:nvSpPr>
        <p:spPr>
          <a:xfrm>
            <a:off x="1058839" y="1370329"/>
            <a:ext cx="8401523"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100">
                <a:latin typeface="Century Gothic"/>
                <a:ea typeface="Century Gothic"/>
                <a:cs typeface="Century Gothic"/>
                <a:sym typeface="Century Gothic"/>
              </a:defRPr>
            </a:pPr>
            <a:r>
              <a:t>Requisitos: Haber realizado el examen SECP1</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Preguntas: 20</a:t>
            </a: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p>
          <a:p>
            <a:pPr algn="just">
              <a:defRPr sz="2100">
                <a:latin typeface="Century Gothic"/>
                <a:ea typeface="Century Gothic"/>
                <a:cs typeface="Century Gothic"/>
                <a:sym typeface="Century Gothic"/>
              </a:defRPr>
            </a:pPr>
            <a:r>
              <a:t>Citerio para aprobar: 80 % de aciertos</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2" name="Slide Number Placeholder 5"/>
          <p:cNvSpPr txBox="1"/>
          <p:nvPr>
            <p:ph type="sldNum" sz="quarter" idx="2"/>
          </p:nvPr>
        </p:nvSpPr>
        <p:spPr>
          <a:xfrm>
            <a:off x="7689620" y="4866266"/>
            <a:ext cx="151664"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5" name="Slide Number"/>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06" name="Title 3"/>
          <p:cNvSpPr txBox="1"/>
          <p:nvPr>
            <p:ph type="title"/>
          </p:nvPr>
        </p:nvSpPr>
        <p:spPr>
          <a:xfrm>
            <a:off x="768631" y="345395"/>
            <a:ext cx="5869437" cy="616941"/>
          </a:xfrm>
          <a:prstGeom prst="rect">
            <a:avLst/>
          </a:prstGeom>
        </p:spPr>
        <p:txBody>
          <a:bodyPr/>
          <a:lstStyle>
            <a:lvl1pPr>
              <a:defRPr spc="-292" sz="3800"/>
            </a:lvl1pPr>
          </a:lstStyle>
          <a:p>
            <a:pPr/>
            <a:r>
              <a:t>Módulos</a:t>
            </a:r>
          </a:p>
        </p:txBody>
      </p:sp>
      <p:sp>
        <p:nvSpPr>
          <p:cNvPr id="507" name="Text Placeholder 4"/>
          <p:cNvSpPr txBox="1"/>
          <p:nvPr>
            <p:ph type="body" idx="1"/>
          </p:nvPr>
        </p:nvSpPr>
        <p:spPr>
          <a:xfrm>
            <a:off x="603531" y="1231417"/>
            <a:ext cx="8151616" cy="2461541"/>
          </a:xfrm>
          <a:prstGeom prst="rect">
            <a:avLst/>
          </a:prstGeom>
        </p:spPr>
        <p:txBody>
          <a:bodyPr/>
          <a:lstStyle/>
          <a:p>
            <a:pPr algn="just" defTabSz="685800">
              <a:lnSpc>
                <a:spcPct val="110000"/>
              </a:lnSpc>
              <a:spcBef>
                <a:spcPts val="700"/>
              </a:spcBef>
              <a:defRPr sz="2100"/>
            </a:pPr>
            <a:r>
              <a:t>El material de este curso de certificación será en el idioma inglés y contará con dos exámenes para evaluar el conocimiento obtenido.</a:t>
            </a:r>
          </a:p>
          <a:p>
            <a:pPr marL="140368" indent="-140368" algn="just" defTabSz="685800">
              <a:lnSpc>
                <a:spcPct val="110000"/>
              </a:lnSpc>
              <a:spcBef>
                <a:spcPts val="700"/>
              </a:spcBef>
              <a:buSzPct val="100000"/>
              <a:buChar char="•"/>
              <a:defRPr sz="2100"/>
            </a:pPr>
            <a:r>
              <a:t>Curso Presencial</a:t>
            </a:r>
          </a:p>
          <a:p>
            <a:pPr marL="140368" indent="-140368" algn="just" defTabSz="685800">
              <a:lnSpc>
                <a:spcPct val="110000"/>
              </a:lnSpc>
              <a:spcBef>
                <a:spcPts val="700"/>
              </a:spcBef>
              <a:buSzPct val="100000"/>
              <a:buChar char="•"/>
              <a:defRPr sz="2100"/>
            </a:pPr>
            <a:r>
              <a:t>Se pide contar con laptop para poder tomar el curso y realizar las evaluaciones</a:t>
            </a:r>
          </a:p>
        </p:txBody>
      </p:sp>
      <p:sp>
        <p:nvSpPr>
          <p:cNvPr id="508" name="文字版面配置區 2"/>
          <p:cNvSpPr txBox="1"/>
          <p:nvPr/>
        </p:nvSpPr>
        <p:spPr>
          <a:xfrm>
            <a:off x="1467131" y="3769257"/>
            <a:ext cx="5829301" cy="130420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342900">
              <a:spcBef>
                <a:spcPts val="1900"/>
              </a:spcBef>
              <a:defRPr sz="8200">
                <a:latin typeface="Century Gothic"/>
                <a:ea typeface="Century Gothic"/>
                <a:cs typeface="Century Gothic"/>
                <a:sym typeface="Century Gothic"/>
              </a:defRPr>
            </a:lvl1pPr>
          </a:lstStyle>
          <a:p>
            <a:pPr/>
            <a:r>
              <a:t>03</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10" name="圖片版面配置區 1" descr="圖片版面配置區 1"/>
          <p:cNvPicPr>
            <a:picLocks noChangeAspect="1"/>
          </p:cNvPicPr>
          <p:nvPr>
            <p:ph type="pic" idx="13"/>
          </p:nvPr>
        </p:nvPicPr>
        <p:blipFill>
          <a:blip r:embed="rId2">
            <a:extLst/>
          </a:blip>
          <a:srcRect l="0" t="0" r="0" b="0"/>
          <a:stretch>
            <a:fillRect/>
          </a:stretch>
        </p:blipFill>
        <p:spPr>
          <a:prstGeom prst="rect">
            <a:avLst/>
          </a:prstGeom>
        </p:spPr>
      </p:pic>
      <p:sp>
        <p:nvSpPr>
          <p:cNvPr id="511" name="Slide Number Placeholder 5"/>
          <p:cNvSpPr txBox="1"/>
          <p:nvPr>
            <p:ph type="sldNum" sz="quarter" idx="2"/>
          </p:nvPr>
        </p:nvSpPr>
        <p:spPr>
          <a:xfrm>
            <a:off x="8381893" y="272423"/>
            <a:ext cx="156317"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12" name="Slide Number Placeholder 5"/>
          <p:cNvSpPr txBox="1"/>
          <p:nvPr/>
        </p:nvSpPr>
        <p:spPr>
          <a:xfrm>
            <a:off x="7605717" y="4863772"/>
            <a:ext cx="235399" cy="144781"/>
          </a:xfrm>
          <a:prstGeom prst="rect">
            <a:avLst/>
          </a:prstGeom>
          <a:ln w="12700">
            <a:miter lim="400000"/>
          </a:ln>
          <a:extLst>
            <a:ext uri="{C572A759-6A51-4108-AA02-DFA0A04FC94B}">
              <ma14:wrappingTextBoxFlag xmlns:ma14="http://schemas.microsoft.com/office/mac/drawingml/2011/main" val="1"/>
            </a:ext>
          </a:extLst>
        </p:spPr>
        <p:txBody>
          <a:bodyPr lIns="34289" tIns="34289" rIns="34289" bIns="34289" anchor="ctr">
            <a:spAutoFit/>
          </a:bodyPr>
          <a:lstStyle>
            <a:lvl1pPr algn="r" defTabSz="342900">
              <a:defRPr sz="500">
                <a:latin typeface="Century Gothic"/>
                <a:ea typeface="Century Gothic"/>
                <a:cs typeface="Century Gothic"/>
                <a:sym typeface="Century Gothic"/>
              </a:defRPr>
            </a:lvl1pPr>
          </a:lstStyle>
          <a:p>
            <a:pPr/>
            <a:r>
              <a:t>3</a:t>
            </a:r>
          </a:p>
        </p:txBody>
      </p:sp>
      <p:pic>
        <p:nvPicPr>
          <p:cNvPr id="513" name="圖片 7" descr="圖片 7"/>
          <p:cNvPicPr>
            <a:picLocks noChangeAspect="1"/>
          </p:cNvPicPr>
          <p:nvPr/>
        </p:nvPicPr>
        <p:blipFill>
          <a:blip r:embed="rId3">
            <a:extLst/>
          </a:blip>
          <a:stretch>
            <a:fillRect/>
          </a:stretch>
        </p:blipFill>
        <p:spPr>
          <a:xfrm>
            <a:off x="7117843" y="4897597"/>
            <a:ext cx="526540" cy="84394"/>
          </a:xfrm>
          <a:prstGeom prst="rect">
            <a:avLst/>
          </a:prstGeom>
          <a:ln w="12700">
            <a:miter lim="400000"/>
          </a:ln>
        </p:spPr>
      </p:pic>
      <p:graphicFrame>
        <p:nvGraphicFramePr>
          <p:cNvPr id="514" name="Table"/>
          <p:cNvGraphicFramePr/>
          <p:nvPr/>
        </p:nvGraphicFramePr>
        <p:xfrm>
          <a:off x="1620217" y="1024596"/>
          <a:ext cx="5916266" cy="3950910"/>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1491626"/>
                <a:gridCol w="4411939"/>
              </a:tblGrid>
              <a:tr h="281300">
                <a:tc>
                  <a:txBody>
                    <a:bodyPr/>
                    <a:lstStyle/>
                    <a:p>
                      <a:pPr algn="l" defTabSz="685800">
                        <a:lnSpc>
                          <a:spcPct val="110000"/>
                        </a:lnSpc>
                        <a:spcBef>
                          <a:spcPts val="700"/>
                        </a:spcBef>
                        <a:defRPr sz="1800"/>
                      </a:pPr>
                      <a:r>
                        <a:rPr>
                          <a:latin typeface="Century Gothic"/>
                          <a:ea typeface="Century Gothic"/>
                          <a:cs typeface="Century Gothic"/>
                          <a:sym typeface="Century Gothic"/>
                        </a:rPr>
                        <a:t>FOU1101</a:t>
                      </a:r>
                    </a:p>
                  </a:txBody>
                  <a:tcPr marL="0" marR="0" marT="0" marB="0" anchor="t" anchorCtr="0" horzOverflow="overflow"/>
                </a:tc>
                <a:tc>
                  <a:txBody>
                    <a:bodyPr/>
                    <a:lstStyle/>
                    <a:p>
                      <a:pPr algn="l" defTabSz="685800">
                        <a:lnSpc>
                          <a:spcPct val="110000"/>
                        </a:lnSpc>
                        <a:spcBef>
                          <a:spcPts val="700"/>
                        </a:spcBef>
                        <a:defRPr sz="1800"/>
                      </a:pPr>
                      <a:r>
                        <a:rPr>
                          <a:latin typeface="Century Gothic"/>
                          <a:ea typeface="Century Gothic"/>
                          <a:cs typeface="Century Gothic"/>
                          <a:sym typeface="Century Gothic"/>
                        </a:rPr>
                        <a:t>Fundamentos de Redes</a:t>
                      </a:r>
                    </a:p>
                  </a:txBody>
                  <a:tcPr marL="0" marR="0" marT="0" marB="0" anchor="t" anchorCtr="0" horzOverflow="overflow"/>
                </a:tc>
              </a:tr>
              <a:tr h="281300">
                <a:tc>
                  <a:txBody>
                    <a:bodyPr/>
                    <a:lstStyle/>
                    <a:p>
                      <a:pPr algn="l" defTabSz="685800">
                        <a:lnSpc>
                          <a:spcPct val="110000"/>
                        </a:lnSpc>
                        <a:spcBef>
                          <a:spcPts val="700"/>
                        </a:spcBef>
                        <a:defRPr sz="1800"/>
                      </a:pPr>
                      <a:r>
                        <a:rPr>
                          <a:latin typeface="Century Gothic"/>
                          <a:ea typeface="Century Gothic"/>
                          <a:cs typeface="Century Gothic"/>
                          <a:sym typeface="Century Gothic"/>
                        </a:rPr>
                        <a:t>FOU1102</a:t>
                      </a:r>
                    </a:p>
                  </a:txBody>
                  <a:tcPr marL="0" marR="0" marT="0" marB="0" anchor="t" anchorCtr="0" horzOverflow="overflow"/>
                </a:tc>
                <a:tc>
                  <a:txBody>
                    <a:bodyPr/>
                    <a:lstStyle/>
                    <a:p>
                      <a:pPr algn="l" defTabSz="685800">
                        <a:lnSpc>
                          <a:spcPct val="110000"/>
                        </a:lnSpc>
                        <a:spcBef>
                          <a:spcPts val="700"/>
                        </a:spcBef>
                        <a:defRPr sz="1800"/>
                      </a:pPr>
                      <a:r>
                        <a:rPr>
                          <a:latin typeface="Century Gothic"/>
                          <a:ea typeface="Century Gothic"/>
                          <a:cs typeface="Century Gothic"/>
                          <a:sym typeface="Century Gothic"/>
                        </a:rPr>
                        <a:t>Fundamentos de TCP/IP</a:t>
                      </a:r>
                    </a:p>
                  </a:txBody>
                  <a:tcPr marL="0" marR="0" marT="0" marB="0" anchor="t" anchorCtr="0" horzOverflow="overflow"/>
                </a:tc>
              </a:tr>
              <a:tr h="281300">
                <a:tc>
                  <a:txBody>
                    <a:bodyPr/>
                    <a:lstStyle/>
                    <a:p>
                      <a:pPr algn="l" defTabSz="685800">
                        <a:lnSpc>
                          <a:spcPct val="110000"/>
                        </a:lnSpc>
                        <a:spcBef>
                          <a:spcPts val="700"/>
                        </a:spcBef>
                        <a:defRPr sz="1800"/>
                      </a:pPr>
                      <a:r>
                        <a:rPr>
                          <a:latin typeface="Century Gothic"/>
                          <a:ea typeface="Century Gothic"/>
                          <a:cs typeface="Century Gothic"/>
                          <a:sym typeface="Century Gothic"/>
                        </a:rPr>
                        <a:t>FOU1103</a:t>
                      </a:r>
                    </a:p>
                  </a:txBody>
                  <a:tcPr marL="0" marR="0" marT="0" marB="0" anchor="t" anchorCtr="0" horzOverflow="overflow"/>
                </a:tc>
                <a:tc>
                  <a:txBody>
                    <a:bodyPr/>
                    <a:lstStyle/>
                    <a:p>
                      <a:pPr algn="l" defTabSz="685800">
                        <a:lnSpc>
                          <a:spcPct val="110000"/>
                        </a:lnSpc>
                        <a:spcBef>
                          <a:spcPts val="700"/>
                        </a:spcBef>
                        <a:defRPr sz="1800"/>
                      </a:pPr>
                      <a:r>
                        <a:rPr>
                          <a:latin typeface="Century Gothic"/>
                          <a:ea typeface="Century Gothic"/>
                          <a:cs typeface="Century Gothic"/>
                          <a:sym typeface="Century Gothic"/>
                        </a:rPr>
                        <a:t>Fundamentos de Ethernet</a:t>
                      </a:r>
                    </a:p>
                  </a:txBody>
                  <a:tcPr marL="0" marR="0" marT="0" marB="0" anchor="t" anchorCtr="0" horzOverflow="overflow"/>
                </a:tc>
              </a:tr>
              <a:tr h="281300">
                <a:tc>
                  <a:txBody>
                    <a:bodyPr/>
                    <a:lstStyle/>
                    <a:p>
                      <a:pPr algn="l" defTabSz="685800">
                        <a:lnSpc>
                          <a:spcPct val="110000"/>
                        </a:lnSpc>
                        <a:spcBef>
                          <a:spcPts val="700"/>
                        </a:spcBef>
                        <a:defRPr sz="1800"/>
                      </a:pPr>
                      <a:r>
                        <a:rPr>
                          <a:latin typeface="Century Gothic"/>
                          <a:ea typeface="Century Gothic"/>
                          <a:cs typeface="Century Gothic"/>
                          <a:sym typeface="Century Gothic"/>
                        </a:rPr>
                        <a:t>FOU1104 </a:t>
                      </a:r>
                    </a:p>
                  </a:txBody>
                  <a:tcPr marL="0" marR="0" marT="0" marB="0" anchor="t" anchorCtr="0" horzOverflow="overflow"/>
                </a:tc>
                <a:tc>
                  <a:txBody>
                    <a:bodyPr/>
                    <a:lstStyle/>
                    <a:p>
                      <a:pPr algn="l" defTabSz="685800">
                        <a:lnSpc>
                          <a:spcPct val="110000"/>
                        </a:lnSpc>
                        <a:spcBef>
                          <a:spcPts val="700"/>
                        </a:spcBef>
                        <a:defRPr sz="1800"/>
                      </a:pPr>
                      <a:r>
                        <a:rPr>
                          <a:latin typeface="Century Gothic"/>
                          <a:ea typeface="Century Gothic"/>
                          <a:cs typeface="Century Gothic"/>
                          <a:sym typeface="Century Gothic"/>
                        </a:rPr>
                        <a:t> Fundamentos de Ruteo</a:t>
                      </a:r>
                    </a:p>
                  </a:txBody>
                  <a:tcPr marL="0" marR="0" marT="0" marB="0" anchor="t" anchorCtr="0" horzOverflow="overflow"/>
                </a:tc>
              </a:tr>
              <a:tr h="281300">
                <a:tc>
                  <a:txBody>
                    <a:bodyPr/>
                    <a:lstStyle/>
                    <a:p>
                      <a:pPr algn="l" defTabSz="685800">
                        <a:lnSpc>
                          <a:spcPct val="110000"/>
                        </a:lnSpc>
                        <a:spcBef>
                          <a:spcPts val="700"/>
                        </a:spcBef>
                        <a:defRPr sz="1800"/>
                      </a:pPr>
                      <a:r>
                        <a:rPr>
                          <a:latin typeface="Century Gothic"/>
                          <a:ea typeface="Century Gothic"/>
                          <a:cs typeface="Century Gothic"/>
                          <a:sym typeface="Century Gothic"/>
                        </a:rPr>
                        <a:t>FOU1105</a:t>
                      </a:r>
                    </a:p>
                  </a:txBody>
                  <a:tcPr marL="0" marR="0" marT="0" marB="0" anchor="t" anchorCtr="0" horzOverflow="overflow"/>
                </a:tc>
                <a:tc>
                  <a:txBody>
                    <a:bodyPr/>
                    <a:lstStyle/>
                    <a:p>
                      <a:pPr algn="l" defTabSz="685800">
                        <a:lnSpc>
                          <a:spcPct val="110000"/>
                        </a:lnSpc>
                        <a:spcBef>
                          <a:spcPts val="700"/>
                        </a:spcBef>
                        <a:defRPr sz="1800"/>
                      </a:pPr>
                      <a:r>
                        <a:rPr>
                          <a:latin typeface="Century Gothic"/>
                          <a:ea typeface="Century Gothic"/>
                          <a:cs typeface="Century Gothic"/>
                          <a:sym typeface="Century Gothic"/>
                        </a:rPr>
                        <a:t>Fundamentos de VPN</a:t>
                      </a:r>
                    </a:p>
                  </a:txBody>
                  <a:tcPr marL="0" marR="0" marT="0" marB="0" anchor="t" anchorCtr="0" horzOverflow="overflow"/>
                </a:tc>
              </a:tr>
              <a:tr h="281300">
                <a:tc>
                  <a:txBody>
                    <a:bodyPr/>
                    <a:lstStyle/>
                    <a:p>
                      <a:pPr algn="l" defTabSz="685800">
                        <a:lnSpc>
                          <a:spcPct val="110000"/>
                        </a:lnSpc>
                        <a:spcBef>
                          <a:spcPts val="700"/>
                        </a:spcBef>
                        <a:defRPr sz="1800"/>
                      </a:pPr>
                      <a:r>
                        <a:rPr>
                          <a:latin typeface="Century Gothic"/>
                          <a:ea typeface="Century Gothic"/>
                          <a:cs typeface="Century Gothic"/>
                          <a:sym typeface="Century Gothic"/>
                        </a:rPr>
                        <a:t>FOU1106</a:t>
                      </a:r>
                    </a:p>
                  </a:txBody>
                  <a:tcPr marL="0" marR="0" marT="0" marB="0" anchor="t" anchorCtr="0" horzOverflow="overflow"/>
                </a:tc>
                <a:tc>
                  <a:txBody>
                    <a:bodyPr/>
                    <a:lstStyle/>
                    <a:p>
                      <a:pPr algn="l" defTabSz="685800">
                        <a:lnSpc>
                          <a:spcPct val="110000"/>
                        </a:lnSpc>
                        <a:spcBef>
                          <a:spcPts val="700"/>
                        </a:spcBef>
                        <a:defRPr sz="1800"/>
                      </a:pPr>
                      <a:r>
                        <a:rPr>
                          <a:latin typeface="Century Gothic"/>
                          <a:ea typeface="Century Gothic"/>
                          <a:cs typeface="Century Gothic"/>
                          <a:sym typeface="Century Gothic"/>
                        </a:rPr>
                        <a:t> Fundamentos de Firewall</a:t>
                      </a:r>
                    </a:p>
                  </a:txBody>
                  <a:tcPr marL="0" marR="0" marT="0" marB="0" anchor="t" anchorCtr="0" horzOverflow="overflow"/>
                </a:tc>
              </a:tr>
              <a:tr h="281300">
                <a:tc>
                  <a:txBody>
                    <a:bodyPr/>
                    <a:lstStyle/>
                    <a:p>
                      <a:pPr algn="l" defTabSz="685800">
                        <a:lnSpc>
                          <a:spcPct val="110000"/>
                        </a:lnSpc>
                        <a:spcBef>
                          <a:spcPts val="700"/>
                        </a:spcBef>
                        <a:defRPr sz="1800"/>
                      </a:pPr>
                      <a:r>
                        <a:rPr>
                          <a:latin typeface="Century Gothic"/>
                          <a:ea typeface="Century Gothic"/>
                          <a:cs typeface="Century Gothic"/>
                          <a:sym typeface="Century Gothic"/>
                        </a:rPr>
                        <a:t>SECP1</a:t>
                      </a:r>
                    </a:p>
                  </a:txBody>
                  <a:tcPr marL="0" marR="0" marT="0" marB="0" anchor="t" anchorCtr="0" horzOverflow="overflow"/>
                </a:tc>
                <a:tc>
                  <a:txBody>
                    <a:bodyPr/>
                    <a:lstStyle/>
                    <a:p>
                      <a:pPr algn="l" defTabSz="685800">
                        <a:lnSpc>
                          <a:spcPct val="110000"/>
                        </a:lnSpc>
                        <a:spcBef>
                          <a:spcPts val="700"/>
                        </a:spcBef>
                        <a:defRPr sz="1800"/>
                      </a:pPr>
                      <a:r>
                        <a:rPr>
                          <a:latin typeface="Century Gothic"/>
                          <a:ea typeface="Century Gothic"/>
                          <a:cs typeface="Century Gothic"/>
                          <a:sym typeface="Century Gothic"/>
                        </a:rPr>
                        <a:t>ZCNP Security 1000 Level (Evaluación)</a:t>
                      </a:r>
                    </a:p>
                  </a:txBody>
                  <a:tcPr marL="0" marR="0" marT="0" marB="0" anchor="t" anchorCtr="0" horzOverflow="overflow"/>
                </a:tc>
              </a:tr>
              <a:tr h="281300">
                <a:tc>
                  <a:txBody>
                    <a:bodyPr/>
                    <a:lstStyle/>
                    <a:p>
                      <a:pPr algn="l" defTabSz="685800">
                        <a:lnSpc>
                          <a:spcPct val="110000"/>
                        </a:lnSpc>
                        <a:spcBef>
                          <a:spcPts val="700"/>
                        </a:spcBef>
                        <a:defRPr sz="1800"/>
                      </a:pPr>
                      <a:r>
                        <a:rPr>
                          <a:latin typeface="Century Gothic"/>
                          <a:ea typeface="Century Gothic"/>
                          <a:cs typeface="Century Gothic"/>
                          <a:sym typeface="Century Gothic"/>
                        </a:rPr>
                        <a:t>SEC2102</a:t>
                      </a:r>
                    </a:p>
                  </a:txBody>
                  <a:tcPr marL="0" marR="0" marT="0" marB="0" anchor="t" anchorCtr="0" horzOverflow="overflow"/>
                </a:tc>
                <a:tc>
                  <a:txBody>
                    <a:bodyPr/>
                    <a:lstStyle/>
                    <a:p>
                      <a:pPr algn="l" defTabSz="685800">
                        <a:lnSpc>
                          <a:spcPct val="110000"/>
                        </a:lnSpc>
                        <a:spcBef>
                          <a:spcPts val="700"/>
                        </a:spcBef>
                        <a:defRPr sz="1800"/>
                      </a:pPr>
                      <a:r>
                        <a:rPr>
                          <a:latin typeface="Century Gothic"/>
                          <a:ea typeface="Century Gothic"/>
                          <a:cs typeface="Century Gothic"/>
                          <a:sym typeface="Century Gothic"/>
                        </a:rPr>
                        <a:t>Introducción a SSL VPN</a:t>
                      </a:r>
                    </a:p>
                  </a:txBody>
                  <a:tcPr marL="0" marR="0" marT="0" marB="0" anchor="t" anchorCtr="0" horzOverflow="overflow"/>
                </a:tc>
              </a:tr>
              <a:tr h="281300">
                <a:tc>
                  <a:txBody>
                    <a:bodyPr/>
                    <a:lstStyle/>
                    <a:p>
                      <a:pPr algn="l" defTabSz="685800">
                        <a:lnSpc>
                          <a:spcPct val="110000"/>
                        </a:lnSpc>
                        <a:spcBef>
                          <a:spcPts val="700"/>
                        </a:spcBef>
                        <a:defRPr sz="1800"/>
                      </a:pPr>
                      <a:r>
                        <a:rPr>
                          <a:latin typeface="Century Gothic"/>
                          <a:ea typeface="Century Gothic"/>
                          <a:cs typeface="Century Gothic"/>
                          <a:sym typeface="Century Gothic"/>
                        </a:rPr>
                        <a:t>SEC2103</a:t>
                      </a:r>
                    </a:p>
                  </a:txBody>
                  <a:tcPr marL="0" marR="0" marT="0" marB="0" anchor="t" anchorCtr="0" horzOverflow="overflow"/>
                </a:tc>
                <a:tc>
                  <a:txBody>
                    <a:bodyPr/>
                    <a:lstStyle/>
                    <a:p>
                      <a:pPr algn="l" defTabSz="685800">
                        <a:lnSpc>
                          <a:spcPct val="110000"/>
                        </a:lnSpc>
                        <a:spcBef>
                          <a:spcPts val="700"/>
                        </a:spcBef>
                        <a:defRPr sz="1800"/>
                      </a:pPr>
                      <a:r>
                        <a:rPr>
                          <a:latin typeface="Century Gothic"/>
                          <a:ea typeface="Century Gothic"/>
                          <a:cs typeface="Century Gothic"/>
                          <a:sym typeface="Century Gothic"/>
                        </a:rPr>
                        <a:t>Introducción a IPSec VPN</a:t>
                      </a:r>
                    </a:p>
                  </a:txBody>
                  <a:tcPr marL="0" marR="0" marT="0" marB="0" anchor="t" anchorCtr="0" horzOverflow="overflow"/>
                </a:tc>
              </a:tr>
              <a:tr h="281300">
                <a:tc>
                  <a:txBody>
                    <a:bodyPr/>
                    <a:lstStyle/>
                    <a:p>
                      <a:pPr algn="l" defTabSz="685800">
                        <a:lnSpc>
                          <a:spcPct val="110000"/>
                        </a:lnSpc>
                        <a:spcBef>
                          <a:spcPts val="700"/>
                        </a:spcBef>
                        <a:defRPr sz="1800"/>
                      </a:pPr>
                      <a:r>
                        <a:rPr>
                          <a:latin typeface="Century Gothic"/>
                          <a:ea typeface="Century Gothic"/>
                          <a:cs typeface="Century Gothic"/>
                          <a:sym typeface="Century Gothic"/>
                        </a:rPr>
                        <a:t>SEC2104</a:t>
                      </a:r>
                    </a:p>
                  </a:txBody>
                  <a:tcPr marL="0" marR="0" marT="0" marB="0" anchor="t" anchorCtr="0" horzOverflow="overflow"/>
                </a:tc>
                <a:tc>
                  <a:txBody>
                    <a:bodyPr/>
                    <a:lstStyle/>
                    <a:p>
                      <a:pPr algn="l" defTabSz="685800">
                        <a:lnSpc>
                          <a:spcPct val="110000"/>
                        </a:lnSpc>
                        <a:spcBef>
                          <a:spcPts val="700"/>
                        </a:spcBef>
                        <a:defRPr sz="1800"/>
                      </a:pPr>
                      <a:r>
                        <a:rPr>
                          <a:latin typeface="Century Gothic"/>
                          <a:ea typeface="Century Gothic"/>
                          <a:cs typeface="Century Gothic"/>
                          <a:sym typeface="Century Gothic"/>
                        </a:rPr>
                        <a:t>Introducción a IDP/ADP</a:t>
                      </a:r>
                    </a:p>
                  </a:txBody>
                  <a:tcPr marL="0" marR="0" marT="0" marB="0" anchor="t" anchorCtr="0" horzOverflow="overflow"/>
                </a:tc>
              </a:tr>
              <a:tr h="281300">
                <a:tc>
                  <a:txBody>
                    <a:bodyPr/>
                    <a:lstStyle/>
                    <a:p>
                      <a:pPr algn="l" defTabSz="685800">
                        <a:lnSpc>
                          <a:spcPct val="110000"/>
                        </a:lnSpc>
                        <a:spcBef>
                          <a:spcPts val="700"/>
                        </a:spcBef>
                        <a:defRPr sz="1800"/>
                      </a:pPr>
                      <a:r>
                        <a:rPr>
                          <a:latin typeface="Century Gothic"/>
                          <a:ea typeface="Century Gothic"/>
                          <a:cs typeface="Century Gothic"/>
                          <a:sym typeface="Century Gothic"/>
                        </a:rPr>
                        <a:t>SECP2</a:t>
                      </a:r>
                    </a:p>
                  </a:txBody>
                  <a:tcPr marL="0" marR="0" marT="0" marB="0" anchor="t" anchorCtr="0" horzOverflow="overflow"/>
                </a:tc>
                <a:tc>
                  <a:txBody>
                    <a:bodyPr/>
                    <a:lstStyle/>
                    <a:p>
                      <a:pPr algn="l" defTabSz="685800">
                        <a:lnSpc>
                          <a:spcPct val="110000"/>
                        </a:lnSpc>
                        <a:spcBef>
                          <a:spcPts val="700"/>
                        </a:spcBef>
                        <a:defRPr sz="1800"/>
                      </a:pPr>
                      <a:r>
                        <a:rPr>
                          <a:latin typeface="Century Gothic"/>
                          <a:ea typeface="Century Gothic"/>
                          <a:cs typeface="Century Gothic"/>
                          <a:sym typeface="Century Gothic"/>
                        </a:rPr>
                        <a:t>ZCNP Security 2000 Level (Evaluación)</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16" name="Slide Number Placeholder 5"/>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17" name="標題 1"/>
          <p:cNvSpPr txBox="1"/>
          <p:nvPr>
            <p:ph type="title"/>
          </p:nvPr>
        </p:nvSpPr>
        <p:spPr>
          <a:xfrm>
            <a:off x="761774" y="2173371"/>
            <a:ext cx="6607811" cy="684938"/>
          </a:xfrm>
          <a:prstGeom prst="rect">
            <a:avLst/>
          </a:prstGeom>
        </p:spPr>
        <p:txBody>
          <a:bodyPr/>
          <a:lstStyle>
            <a:lvl1pPr>
              <a:defRPr sz="3800"/>
            </a:lvl1pPr>
          </a:lstStyle>
          <a:p>
            <a:pPr/>
            <a:r>
              <a:t>FUNDAMENTOS DE REDES</a:t>
            </a:r>
          </a:p>
        </p:txBody>
      </p:sp>
      <p:sp>
        <p:nvSpPr>
          <p:cNvPr id="518" name="文字版面配置區 2"/>
          <p:cNvSpPr txBox="1"/>
          <p:nvPr/>
        </p:nvSpPr>
        <p:spPr>
          <a:xfrm>
            <a:off x="1467131" y="3769257"/>
            <a:ext cx="5829301" cy="130420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defTabSz="342900">
              <a:spcBef>
                <a:spcPts val="1900"/>
              </a:spcBef>
              <a:defRPr sz="8200">
                <a:latin typeface="Century Gothic"/>
                <a:ea typeface="Century Gothic"/>
                <a:cs typeface="Century Gothic"/>
                <a:sym typeface="Century Gothic"/>
              </a:defRPr>
            </a:lvl1pPr>
          </a:lstStyle>
          <a:p>
            <a:pPr/>
            <a:r>
              <a:t>04</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solidFill>
      </p:bgPr>
    </p:bg>
    <p:spTree>
      <p:nvGrpSpPr>
        <p:cNvPr id="1" name=""/>
        <p:cNvGrpSpPr/>
        <p:nvPr/>
      </p:nvGrpSpPr>
      <p:grpSpPr>
        <a:xfrm>
          <a:off x="0" y="0"/>
          <a:ext cx="0" cy="0"/>
          <a:chOff x="0" y="0"/>
          <a:chExt cx="0" cy="0"/>
        </a:xfrm>
      </p:grpSpPr>
      <p:sp>
        <p:nvSpPr>
          <p:cNvPr id="520" name="Title 4"/>
          <p:cNvSpPr txBox="1"/>
          <p:nvPr>
            <p:ph type="title"/>
          </p:nvPr>
        </p:nvSpPr>
        <p:spPr>
          <a:xfrm>
            <a:off x="360338" y="279456"/>
            <a:ext cx="6994036" cy="400111"/>
          </a:xfrm>
          <a:prstGeom prst="rect">
            <a:avLst/>
          </a:prstGeom>
        </p:spPr>
        <p:txBody>
          <a:bodyPr/>
          <a:lstStyle>
            <a:lvl1pPr marL="133270" indent="-133270" defTabSz="500634">
              <a:defRPr spc="-146" sz="2628"/>
            </a:lvl1pPr>
          </a:lstStyle>
          <a:p>
            <a:pPr/>
            <a:r>
              <a:t>FOU1101-Objetivo</a:t>
            </a:r>
          </a:p>
        </p:txBody>
      </p:sp>
      <p:sp>
        <p:nvSpPr>
          <p:cNvPr id="521" name="TextBox 6"/>
          <p:cNvSpPr txBox="1"/>
          <p:nvPr/>
        </p:nvSpPr>
        <p:spPr>
          <a:xfrm>
            <a:off x="360339" y="1736762"/>
            <a:ext cx="8401523"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defRPr sz="2100">
                <a:latin typeface="Century Gothic"/>
                <a:ea typeface="Century Gothic"/>
                <a:cs typeface="Century Gothic"/>
                <a:sym typeface="Century Gothic"/>
              </a:defRPr>
            </a:lvl1pPr>
          </a:lstStyle>
          <a:p>
            <a:pPr/>
            <a:r>
              <a:t>Este módulo presenta los conceptos básicos de la creación de redes. Los estudiantes pueden aprender los conocimientos básicos sobre técnicas de redes. Los estudiantes también pueden entender las diferencias entre OSI Layer 2, Layer 3 y Layer 4. Después de terminar este módulo, los estudiantes tendrán un conocimiento conceptual de las técnicas de networking.</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3" name="Slide Number Placeholder 3"/>
          <p:cNvSpPr txBox="1"/>
          <p:nvPr>
            <p:ph type="sldNum" sz="quarter" idx="2"/>
          </p:nvPr>
        </p:nvSpPr>
        <p:spPr>
          <a:xfrm>
            <a:off x="8381893" y="272423"/>
            <a:ext cx="156317" cy="17524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24" name="Title 5"/>
          <p:cNvSpPr txBox="1"/>
          <p:nvPr>
            <p:ph type="title"/>
          </p:nvPr>
        </p:nvSpPr>
        <p:spPr>
          <a:xfrm>
            <a:off x="360338" y="279456"/>
            <a:ext cx="6994036" cy="400111"/>
          </a:xfrm>
          <a:prstGeom prst="rect">
            <a:avLst/>
          </a:prstGeom>
        </p:spPr>
        <p:txBody>
          <a:bodyPr/>
          <a:lstStyle>
            <a:lvl1pPr defTabSz="644651">
              <a:defRPr spc="-202" sz="2632"/>
            </a:lvl1pPr>
          </a:lstStyle>
          <a:p>
            <a:pPr/>
            <a:r>
              <a:t>FOU1101-Agenda</a:t>
            </a:r>
          </a:p>
        </p:txBody>
      </p:sp>
      <p:sp>
        <p:nvSpPr>
          <p:cNvPr id="525" name="TextBox 12"/>
          <p:cNvSpPr txBox="1"/>
          <p:nvPr/>
        </p:nvSpPr>
        <p:spPr>
          <a:xfrm>
            <a:off x="1351285" y="1370329"/>
            <a:ext cx="6206733" cy="2402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0473" indent="-180473">
              <a:buSzPct val="100000"/>
              <a:buChar char="•"/>
              <a:defRPr sz="2100">
                <a:latin typeface="Century Gothic"/>
                <a:ea typeface="Century Gothic"/>
                <a:cs typeface="Century Gothic"/>
                <a:sym typeface="Century Gothic"/>
              </a:defRPr>
            </a:pPr>
            <a:r>
              <a:t>Qué es la conexión en red </a:t>
            </a:r>
          </a:p>
          <a:p>
            <a:pPr marL="180473" indent="-180473">
              <a:buSzPct val="100000"/>
              <a:buChar char="•"/>
              <a:defRPr sz="2100">
                <a:latin typeface="Century Gothic"/>
                <a:ea typeface="Century Gothic"/>
                <a:cs typeface="Century Gothic"/>
                <a:sym typeface="Century Gothic"/>
              </a:defRPr>
            </a:pPr>
            <a:r>
              <a:t>Tipos de redes </a:t>
            </a:r>
          </a:p>
          <a:p>
            <a:pPr marL="180473" indent="-180473">
              <a:buSzPct val="100000"/>
              <a:buChar char="•"/>
              <a:defRPr sz="2100">
                <a:latin typeface="Century Gothic"/>
                <a:ea typeface="Century Gothic"/>
                <a:cs typeface="Century Gothic"/>
                <a:sym typeface="Century Gothic"/>
              </a:defRPr>
            </a:pPr>
            <a:r>
              <a:t>Descripción general de las capas OSI </a:t>
            </a:r>
          </a:p>
          <a:p>
            <a:pPr marL="180473" indent="-180473">
              <a:buSzPct val="100000"/>
              <a:buChar char="•"/>
              <a:defRPr sz="2100">
                <a:latin typeface="Century Gothic"/>
                <a:ea typeface="Century Gothic"/>
                <a:cs typeface="Century Gothic"/>
                <a:sym typeface="Century Gothic"/>
              </a:defRPr>
            </a:pPr>
            <a:r>
              <a:t>Introducción a segmento, paquete y trama  </a:t>
            </a:r>
          </a:p>
          <a:p>
            <a:pPr marL="180473" indent="-180473">
              <a:buSzPct val="100000"/>
              <a:buChar char="•"/>
              <a:defRPr sz="2100">
                <a:latin typeface="Century Gothic"/>
                <a:ea typeface="Century Gothic"/>
                <a:cs typeface="Century Gothic"/>
                <a:sym typeface="Century Gothic"/>
              </a:defRPr>
            </a:pPr>
            <a:r>
              <a:t>Transmisión de datos en las capas OSI 2 y 3</a:t>
            </a:r>
          </a:p>
          <a:p>
            <a:pPr marL="180473" indent="-180473">
              <a:buSzPct val="100000"/>
              <a:buChar char="•"/>
              <a:defRPr sz="2100">
                <a:latin typeface="Century Gothic"/>
                <a:ea typeface="Century Gothic"/>
                <a:cs typeface="Century Gothic"/>
                <a:sym typeface="Century Gothic"/>
              </a:defRPr>
            </a:pPr>
            <a:r>
              <a:t>Explicación del rol de la red IP </a:t>
            </a:r>
          </a:p>
          <a:p>
            <a:pPr marL="180473" indent="-180473">
              <a:buSzPct val="100000"/>
              <a:buChar char="•"/>
              <a:defRPr sz="2100">
                <a:latin typeface="Century Gothic"/>
                <a:ea typeface="Century Gothic"/>
                <a:cs typeface="Century Gothic"/>
                <a:sym typeface="Century Gothic"/>
              </a:defRPr>
            </a:pPr>
            <a:r>
              <a:t>Ejemplos de soluciones de red</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7" name="Slide Number"/>
          <p:cNvSpPr txBox="1"/>
          <p:nvPr>
            <p:ph type="sldNum" sz="quarter" idx="2"/>
          </p:nvPr>
        </p:nvSpPr>
        <p:spPr>
          <a:xfrm>
            <a:off x="7714283" y="4866266"/>
            <a:ext cx="127001" cy="14478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28" name="Text Placeholder 5"/>
          <p:cNvSpPr txBox="1"/>
          <p:nvPr>
            <p:ph type="body" sz="quarter" idx="1"/>
          </p:nvPr>
        </p:nvSpPr>
        <p:spPr>
          <a:xfrm>
            <a:off x="1039961" y="2271279"/>
            <a:ext cx="7064078" cy="600942"/>
          </a:xfrm>
          <a:prstGeom prst="rect">
            <a:avLst/>
          </a:prstGeom>
        </p:spPr>
        <p:txBody>
          <a:bodyPr/>
          <a:lstStyle>
            <a:lvl1pPr>
              <a:defRPr sz="3800"/>
            </a:lvl1pPr>
          </a:lstStyle>
          <a:p>
            <a:pPr/>
            <a:r>
              <a:t>Fundamentos de TCP/IP</a:t>
            </a:r>
          </a:p>
        </p:txBody>
      </p:sp>
      <p:sp>
        <p:nvSpPr>
          <p:cNvPr id="529" name="Title 4"/>
          <p:cNvSpPr txBox="1"/>
          <p:nvPr>
            <p:ph type="title"/>
          </p:nvPr>
        </p:nvSpPr>
        <p:spPr>
          <a:xfrm>
            <a:off x="438431" y="345395"/>
            <a:ext cx="5139138" cy="402033"/>
          </a:xfrm>
          <a:prstGeom prst="rect">
            <a:avLst/>
          </a:prstGeom>
        </p:spPr>
        <p:txBody>
          <a:bodyPr/>
          <a:lstStyle>
            <a:lvl1pPr defTabSz="322325">
              <a:defRPr sz="2632"/>
            </a:lvl1pPr>
          </a:lstStyle>
          <a:p>
            <a:pPr/>
            <a:r>
              <a:t>FOU1102</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u"/>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Atlas">
  <a:themeElements>
    <a:clrScheme name="Atlas">
      <a:dk1>
        <a:srgbClr val="000000"/>
      </a:dk1>
      <a:lt1>
        <a:srgbClr val="FFFFFF"/>
      </a:lt1>
      <a:dk2>
        <a:srgbClr val="A7A7A7"/>
      </a:dk2>
      <a:lt2>
        <a:srgbClr val="535353"/>
      </a:lt2>
      <a:accent1>
        <a:srgbClr val="F81B02"/>
      </a:accent1>
      <a:accent2>
        <a:srgbClr val="FC7715"/>
      </a:accent2>
      <a:accent3>
        <a:srgbClr val="AFBF41"/>
      </a:accent3>
      <a:accent4>
        <a:srgbClr val="50C49F"/>
      </a:accent4>
      <a:accent5>
        <a:srgbClr val="3B95C4"/>
      </a:accent5>
      <a:accent6>
        <a:srgbClr val="B560D4"/>
      </a:accent6>
      <a:hlink>
        <a:srgbClr val="0000FF"/>
      </a:hlink>
      <a:folHlink>
        <a:srgbClr val="FF00FF"/>
      </a:folHlink>
    </a:clrScheme>
    <a:fontScheme name="Atlas">
      <a:majorFont>
        <a:latin typeface="Calibri"/>
        <a:ea typeface="Calibri"/>
        <a:cs typeface="Calibri"/>
      </a:majorFont>
      <a:minorFont>
        <a:latin typeface="Helvetica"/>
        <a:ea typeface="Helvetica"/>
        <a:cs typeface="Helvetica"/>
      </a:minorFont>
    </a:fontScheme>
    <a:fmtScheme name="Atla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EC1A02"/>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rgbClr val="EC1A02"/>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Atlas">
  <a:themeElements>
    <a:clrScheme name="Atlas">
      <a:dk1>
        <a:srgbClr val="000000"/>
      </a:dk1>
      <a:lt1>
        <a:srgbClr val="FFFFFF"/>
      </a:lt1>
      <a:dk2>
        <a:srgbClr val="A7A7A7"/>
      </a:dk2>
      <a:lt2>
        <a:srgbClr val="535353"/>
      </a:lt2>
      <a:accent1>
        <a:srgbClr val="F81B02"/>
      </a:accent1>
      <a:accent2>
        <a:srgbClr val="FC7715"/>
      </a:accent2>
      <a:accent3>
        <a:srgbClr val="AFBF41"/>
      </a:accent3>
      <a:accent4>
        <a:srgbClr val="50C49F"/>
      </a:accent4>
      <a:accent5>
        <a:srgbClr val="3B95C4"/>
      </a:accent5>
      <a:accent6>
        <a:srgbClr val="B560D4"/>
      </a:accent6>
      <a:hlink>
        <a:srgbClr val="0000FF"/>
      </a:hlink>
      <a:folHlink>
        <a:srgbClr val="FF00FF"/>
      </a:folHlink>
    </a:clrScheme>
    <a:fontScheme name="Atlas">
      <a:majorFont>
        <a:latin typeface="Calibri"/>
        <a:ea typeface="Calibri"/>
        <a:cs typeface="Calibri"/>
      </a:majorFont>
      <a:minorFont>
        <a:latin typeface="Helvetica"/>
        <a:ea typeface="Helvetica"/>
        <a:cs typeface="Helvetica"/>
      </a:minorFont>
    </a:fontScheme>
    <a:fmtScheme name="Atla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rgbClr val="EC1A02"/>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flat">
          <a:solidFill>
            <a:srgbClr val="EC1A02"/>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Rockwell"/>
            <a:ea typeface="Rockwell"/>
            <a:cs typeface="Rockwell"/>
            <a:sym typeface="Rockwel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