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CBCA"/>
          </a:solidFill>
        </a:fill>
      </a:tcStyle>
    </a:wholeTbl>
    <a:band2H>
      <a:tcTxStyle b="def" i="def"/>
      <a:tcStyle>
        <a:tcBdr/>
        <a:fill>
          <a:solidFill>
            <a:srgbClr val="FEE7E6"/>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3E8CD"/>
          </a:solidFill>
        </a:fill>
      </a:tcStyle>
    </a:wholeTbl>
    <a:band2H>
      <a:tcTxStyle b="def" i="def"/>
      <a:tcStyle>
        <a:tcBdr/>
        <a:fill>
          <a:solidFill>
            <a:srgbClr val="F2F4E8"/>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5D1EF"/>
          </a:solidFill>
        </a:fill>
      </a:tcStyle>
    </a:wholeTbl>
    <a:band2H>
      <a:tcTxStyle b="def" i="def"/>
      <a:tcStyle>
        <a:tcBdr/>
        <a:fill>
          <a:solidFill>
            <a:srgbClr val="F2E9F7"/>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Rockwell"/>
          <a:ea typeface="Rockwell"/>
          <a:cs typeface="Rockwel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Rockwell"/>
          <a:ea typeface="Rockwell"/>
          <a:cs typeface="Rockwel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Rockwell"/>
          <a:ea typeface="Rockwell"/>
          <a:cs typeface="Rockwel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Rockwell"/>
          <a:ea typeface="Rockwell"/>
          <a:cs typeface="Rockwel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555" name="Shape 555"/>
          <p:cNvSpPr/>
          <p:nvPr>
            <p:ph type="sldImg"/>
          </p:nvPr>
        </p:nvSpPr>
        <p:spPr>
          <a:xfrm>
            <a:off x="1143000" y="685800"/>
            <a:ext cx="4572000" cy="3429000"/>
          </a:xfrm>
          <a:prstGeom prst="rect">
            <a:avLst/>
          </a:prstGeom>
        </p:spPr>
        <p:txBody>
          <a:bodyPr/>
          <a:lstStyle/>
          <a:p>
            <a:pPr/>
          </a:p>
        </p:txBody>
      </p:sp>
      <p:sp>
        <p:nvSpPr>
          <p:cNvPr id="556" name="Shape 55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grpSp>
        <p:nvGrpSpPr>
          <p:cNvPr id="30" name="Group 88"/>
          <p:cNvGrpSpPr/>
          <p:nvPr/>
        </p:nvGrpSpPr>
        <p:grpSpPr>
          <a:xfrm>
            <a:off x="-796" y="-5029"/>
            <a:ext cx="9140430" cy="5153347"/>
            <a:chOff x="0" y="0"/>
            <a:chExt cx="9140428" cy="5153346"/>
          </a:xfrm>
        </p:grpSpPr>
        <p:sp>
          <p:nvSpPr>
            <p:cNvPr id="11" name="Freeform 5"/>
            <p:cNvSpPr/>
            <p:nvPr/>
          </p:nvSpPr>
          <p:spPr>
            <a:xfrm>
              <a:off x="159900" y="1043096"/>
              <a:ext cx="6226827" cy="4110250"/>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4"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 name="Freeform 9"/>
            <p:cNvSpPr/>
            <p:nvPr/>
          </p:nvSpPr>
          <p:spPr>
            <a:xfrm>
              <a:off x="3571" y="4639092"/>
              <a:ext cx="378620" cy="5111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7"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0"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1" name="Freeform 15"/>
            <p:cNvSpPr/>
            <p:nvPr/>
          </p:nvSpPr>
          <p:spPr>
            <a:xfrm>
              <a:off x="4510087" y="3591"/>
              <a:ext cx="3843245"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2" name="Freeform 16"/>
            <p:cNvSpPr/>
            <p:nvPr/>
          </p:nvSpPr>
          <p:spPr>
            <a:xfrm>
              <a:off x="0" y="3591"/>
              <a:ext cx="267891"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3"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 name="Freeform 18"/>
            <p:cNvSpPr/>
            <p:nvPr/>
          </p:nvSpPr>
          <p:spPr>
            <a:xfrm>
              <a:off x="4848225" y="3591"/>
              <a:ext cx="3790000"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5" name="Freeform 19"/>
            <p:cNvSpPr/>
            <p:nvPr/>
          </p:nvSpPr>
          <p:spPr>
            <a:xfrm>
              <a:off x="5158977" y="3591"/>
              <a:ext cx="3631927"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8" name="Freeform 22"/>
            <p:cNvSpPr/>
            <p:nvPr/>
          </p:nvSpPr>
          <p:spPr>
            <a:xfrm>
              <a:off x="7516414" y="3591"/>
              <a:ext cx="1624014"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 name="Freeform 23"/>
            <p:cNvSpPr/>
            <p:nvPr/>
          </p:nvSpPr>
          <p:spPr>
            <a:xfrm>
              <a:off x="8468914" y="3591"/>
              <a:ext cx="671514"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4" name="Group 8"/>
          <p:cNvGrpSpPr/>
          <p:nvPr/>
        </p:nvGrpSpPr>
        <p:grpSpPr>
          <a:xfrm>
            <a:off x="1251970" y="889863"/>
            <a:ext cx="6636260" cy="3358451"/>
            <a:chOff x="0" y="0"/>
            <a:chExt cx="6636258" cy="3358450"/>
          </a:xfrm>
        </p:grpSpPr>
        <p:sp>
          <p:nvSpPr>
            <p:cNvPr id="31" name="Rectangle 38"/>
            <p:cNvSpPr/>
            <p:nvPr/>
          </p:nvSpPr>
          <p:spPr>
            <a:xfrm>
              <a:off x="3561" y="-1"/>
              <a:ext cx="6632699" cy="537139"/>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2" name="Isosceles Triangle 39"/>
            <p:cNvSpPr/>
            <p:nvPr/>
          </p:nvSpPr>
          <p:spPr>
            <a:xfrm rot="10800000">
              <a:off x="3167318" y="3095152"/>
              <a:ext cx="305426" cy="263299"/>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3" name="Rectangle 40"/>
            <p:cNvSpPr/>
            <p:nvPr/>
          </p:nvSpPr>
          <p:spPr>
            <a:xfrm>
              <a:off x="0" y="603504"/>
              <a:ext cx="6634251" cy="2491648"/>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5" name="Title Text"/>
          <p:cNvSpPr txBox="1"/>
          <p:nvPr>
            <p:ph type="title"/>
          </p:nvPr>
        </p:nvSpPr>
        <p:spPr>
          <a:xfrm>
            <a:off x="1319427" y="1556628"/>
            <a:ext cx="6509937" cy="1311548"/>
          </a:xfrm>
          <a:prstGeom prst="rect">
            <a:avLst/>
          </a:prstGeom>
        </p:spPr>
        <p:txBody>
          <a:bodyPr lIns="0" tIns="0" rIns="0" bIns="0" anchor="b"/>
          <a:lstStyle>
            <a:lvl1pPr>
              <a:lnSpc>
                <a:spcPct val="80000"/>
              </a:lnSpc>
              <a:defRPr sz="4000">
                <a:solidFill>
                  <a:srgbClr val="FFFEFF"/>
                </a:solidFill>
              </a:defRPr>
            </a:lvl1pPr>
          </a:lstStyle>
          <a:p>
            <a:pPr/>
            <a:r>
              <a:t>Title Text</a:t>
            </a:r>
          </a:p>
        </p:txBody>
      </p:sp>
      <p:sp>
        <p:nvSpPr>
          <p:cNvPr id="36" name="Body Level One…"/>
          <p:cNvSpPr txBox="1"/>
          <p:nvPr>
            <p:ph type="body" sz="quarter" idx="1"/>
          </p:nvPr>
        </p:nvSpPr>
        <p:spPr>
          <a:xfrm>
            <a:off x="1319427" y="2929700"/>
            <a:ext cx="6505072" cy="991941"/>
          </a:xfrm>
          <a:prstGeom prst="rect">
            <a:avLst/>
          </a:prstGeom>
        </p:spPr>
        <p:txBody>
          <a:bodyPr lIns="0" tIns="0" rIns="0" bIns="0"/>
          <a:lstStyle>
            <a:lvl1pPr marL="0" indent="0" algn="ctr">
              <a:lnSpc>
                <a:spcPct val="100000"/>
              </a:lnSpc>
              <a:buClrTx/>
              <a:buSzTx/>
              <a:buNone/>
              <a:defRPr>
                <a:solidFill>
                  <a:srgbClr val="FFFEFF"/>
                </a:solidFill>
              </a:defRPr>
            </a:lvl1pPr>
            <a:lvl2pPr marL="0" indent="342900" algn="ctr">
              <a:lnSpc>
                <a:spcPct val="100000"/>
              </a:lnSpc>
              <a:buClrTx/>
              <a:buSzTx/>
              <a:buNone/>
              <a:defRPr>
                <a:solidFill>
                  <a:srgbClr val="FFFEFF"/>
                </a:solidFill>
              </a:defRPr>
            </a:lvl2pPr>
            <a:lvl3pPr marL="0" indent="685800" algn="ctr">
              <a:lnSpc>
                <a:spcPct val="100000"/>
              </a:lnSpc>
              <a:buClrTx/>
              <a:buSzTx/>
              <a:buNone/>
              <a:defRPr>
                <a:solidFill>
                  <a:srgbClr val="FFFEFF"/>
                </a:solidFill>
              </a:defRPr>
            </a:lvl3pPr>
            <a:lvl4pPr marL="0" indent="1028700" algn="ctr">
              <a:lnSpc>
                <a:spcPct val="100000"/>
              </a:lnSpc>
              <a:buClrTx/>
              <a:buSzTx/>
              <a:buNone/>
              <a:defRPr>
                <a:solidFill>
                  <a:srgbClr val="FFFEFF"/>
                </a:solidFill>
              </a:defRPr>
            </a:lvl4pPr>
            <a:lvl5pPr marL="0" indent="1371600" algn="ctr">
              <a:lnSpc>
                <a:spcPct val="100000"/>
              </a:lnSpc>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grpSp>
        <p:nvGrpSpPr>
          <p:cNvPr id="315" name="Group 74"/>
          <p:cNvGrpSpPr/>
          <p:nvPr/>
        </p:nvGrpSpPr>
        <p:grpSpPr>
          <a:xfrm>
            <a:off x="3572" y="-1"/>
            <a:ext cx="9121380" cy="5139930"/>
            <a:chOff x="0" y="0"/>
            <a:chExt cx="9121379" cy="5139928"/>
          </a:xfrm>
        </p:grpSpPr>
        <p:sp>
          <p:nvSpPr>
            <p:cNvPr id="294"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8"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9"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0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1"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2"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4"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31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31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19" name="Group 21"/>
          <p:cNvGrpSpPr/>
          <p:nvPr/>
        </p:nvGrpSpPr>
        <p:grpSpPr>
          <a:xfrm>
            <a:off x="600108" y="1274691"/>
            <a:ext cx="2755857" cy="2602817"/>
            <a:chOff x="0" y="0"/>
            <a:chExt cx="2755856" cy="2602815"/>
          </a:xfrm>
        </p:grpSpPr>
        <p:sp>
          <p:nvSpPr>
            <p:cNvPr id="316" name="Rectangle 22"/>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1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18" name="Rectangle 24"/>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20" name="Title Text"/>
          <p:cNvSpPr txBox="1"/>
          <p:nvPr>
            <p:ph type="title"/>
          </p:nvPr>
        </p:nvSpPr>
        <p:spPr>
          <a:xfrm>
            <a:off x="666473" y="1762443"/>
            <a:ext cx="2625899" cy="1842332"/>
          </a:xfrm>
          <a:prstGeom prst="rect">
            <a:avLst/>
          </a:prstGeom>
        </p:spPr>
        <p:txBody>
          <a:bodyPr/>
          <a:lstStyle>
            <a:lvl1pPr>
              <a:defRPr>
                <a:solidFill>
                  <a:srgbClr val="FFFEFF"/>
                </a:solidFill>
              </a:defRPr>
            </a:lvl1pPr>
          </a:lstStyle>
          <a:p>
            <a:pPr/>
            <a:r>
              <a:t>Title Text</a:t>
            </a:r>
          </a:p>
        </p:txBody>
      </p:sp>
      <p:sp>
        <p:nvSpPr>
          <p:cNvPr id="321" name="Body Level One…"/>
          <p:cNvSpPr txBox="1"/>
          <p:nvPr>
            <p:ph type="body" sz="half" idx="1"/>
          </p:nvPr>
        </p:nvSpPr>
        <p:spPr>
          <a:xfrm>
            <a:off x="3832488" y="596039"/>
            <a:ext cx="4706277" cy="394281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grpSp>
        <p:nvGrpSpPr>
          <p:cNvPr id="350" name="Group 74"/>
          <p:cNvGrpSpPr/>
          <p:nvPr/>
        </p:nvGrpSpPr>
        <p:grpSpPr>
          <a:xfrm>
            <a:off x="-1" y="-1"/>
            <a:ext cx="9121381" cy="5139930"/>
            <a:chOff x="0" y="0"/>
            <a:chExt cx="9121379" cy="5139929"/>
          </a:xfrm>
        </p:grpSpPr>
        <p:sp>
          <p:nvSpPr>
            <p:cNvPr id="329" name="Freeform 5"/>
            <p:cNvSpPr/>
            <p:nvPr/>
          </p:nvSpPr>
          <p:spPr>
            <a:xfrm flipH="1">
              <a:off x="5248275" y="-1"/>
              <a:ext cx="2068431" cy="5132787"/>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0" name="Freeform 6"/>
            <p:cNvSpPr/>
            <p:nvPr/>
          </p:nvSpPr>
          <p:spPr>
            <a:xfrm flipH="1">
              <a:off x="0"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1" name="Freeform 7"/>
            <p:cNvSpPr/>
            <p:nvPr/>
          </p:nvSpPr>
          <p:spPr>
            <a:xfrm flipH="1">
              <a:off x="-1" y="3759994"/>
              <a:ext cx="1439468"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2" name="Freeform 8"/>
            <p:cNvSpPr/>
            <p:nvPr/>
          </p:nvSpPr>
          <p:spPr>
            <a:xfrm flipH="1">
              <a:off x="5526882" y="-1"/>
              <a:ext cx="1974768" cy="5132787"/>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3" name="Freeform 9"/>
            <p:cNvSpPr/>
            <p:nvPr/>
          </p:nvSpPr>
          <p:spPr>
            <a:xfrm flipH="1">
              <a:off x="-1"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4" name="Freeform 10"/>
            <p:cNvSpPr/>
            <p:nvPr/>
          </p:nvSpPr>
          <p:spPr>
            <a:xfrm flipH="1">
              <a:off x="3572"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5" name="Freeform 11"/>
            <p:cNvSpPr/>
            <p:nvPr/>
          </p:nvSpPr>
          <p:spPr>
            <a:xfrm flipH="1">
              <a:off x="5657850" y="-1"/>
              <a:ext cx="1946060" cy="5132787"/>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6" name="Freeform 12"/>
            <p:cNvSpPr/>
            <p:nvPr/>
          </p:nvSpPr>
          <p:spPr>
            <a:xfrm flipH="1">
              <a:off x="0" y="7143"/>
              <a:ext cx="498873" cy="192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7" name="Freeform 13"/>
            <p:cNvSpPr/>
            <p:nvPr/>
          </p:nvSpPr>
          <p:spPr>
            <a:xfrm flipH="1">
              <a:off x="0"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8" name="Freeform 14"/>
            <p:cNvSpPr/>
            <p:nvPr/>
          </p:nvSpPr>
          <p:spPr>
            <a:xfrm flipH="1">
              <a:off x="5940028" y="-1"/>
              <a:ext cx="1764522" cy="5132787"/>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9" name="Freeform 15"/>
            <p:cNvSpPr/>
            <p:nvPr/>
          </p:nvSpPr>
          <p:spPr>
            <a:xfrm flipH="1">
              <a:off x="0"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0" name="Freeform 16"/>
            <p:cNvSpPr/>
            <p:nvPr/>
          </p:nvSpPr>
          <p:spPr>
            <a:xfrm flipH="1">
              <a:off x="6035278" y="-1"/>
              <a:ext cx="1774680" cy="5132787"/>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1" name="Freeform 17"/>
            <p:cNvSpPr/>
            <p:nvPr/>
          </p:nvSpPr>
          <p:spPr>
            <a:xfrm flipH="1">
              <a:off x="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2" name="Freeform 18"/>
            <p:cNvSpPr/>
            <p:nvPr/>
          </p:nvSpPr>
          <p:spPr>
            <a:xfrm flipH="1">
              <a:off x="6196012" y="-1"/>
              <a:ext cx="1841579" cy="5132787"/>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3" name="Freeform 19"/>
            <p:cNvSpPr/>
            <p:nvPr/>
          </p:nvSpPr>
          <p:spPr>
            <a:xfrm flipH="1">
              <a:off x="0"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4" name="Freeform 20"/>
            <p:cNvSpPr/>
            <p:nvPr/>
          </p:nvSpPr>
          <p:spPr>
            <a:xfrm flipH="1">
              <a:off x="6637735" y="-1"/>
              <a:ext cx="1654054" cy="5132787"/>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345" name="Freeform 21"/>
            <p:cNvSpPr/>
            <p:nvPr/>
          </p:nvSpPr>
          <p:spPr>
            <a:xfrm flipH="1">
              <a:off x="6719887" y="-1"/>
              <a:ext cx="1771348" cy="5132787"/>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346" name="Freeform 22"/>
            <p:cNvSpPr/>
            <p:nvPr/>
          </p:nvSpPr>
          <p:spPr>
            <a:xfrm flipH="1">
              <a:off x="7635479" y="-1"/>
              <a:ext cx="1471647" cy="5132787"/>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7" name="Freeform 23"/>
            <p:cNvSpPr/>
            <p:nvPr/>
          </p:nvSpPr>
          <p:spPr>
            <a:xfrm flipH="1">
              <a:off x="7785497"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8" name="Freeform 24"/>
            <p:cNvSpPr/>
            <p:nvPr/>
          </p:nvSpPr>
          <p:spPr>
            <a:xfrm flipH="1">
              <a:off x="8960644" y="4512469"/>
              <a:ext cx="160736"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9" name="Freeform 25"/>
            <p:cNvSpPr/>
            <p:nvPr/>
          </p:nvSpPr>
          <p:spPr>
            <a:xfrm flipH="1">
              <a:off x="7942660" y="-1"/>
              <a:ext cx="1171576" cy="16716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54" name="Group 21"/>
          <p:cNvGrpSpPr/>
          <p:nvPr/>
        </p:nvGrpSpPr>
        <p:grpSpPr>
          <a:xfrm>
            <a:off x="5789210" y="1274691"/>
            <a:ext cx="2755858" cy="2602817"/>
            <a:chOff x="0" y="0"/>
            <a:chExt cx="2755856" cy="2602815"/>
          </a:xfrm>
        </p:grpSpPr>
        <p:sp>
          <p:nvSpPr>
            <p:cNvPr id="351" name="Rectangle 22"/>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52"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53" name="Rectangle 24"/>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55" name="Title Text"/>
          <p:cNvSpPr txBox="1"/>
          <p:nvPr>
            <p:ph type="title"/>
          </p:nvPr>
        </p:nvSpPr>
        <p:spPr>
          <a:xfrm>
            <a:off x="5855577" y="1762443"/>
            <a:ext cx="2625897" cy="1842333"/>
          </a:xfrm>
          <a:prstGeom prst="rect">
            <a:avLst/>
          </a:prstGeom>
        </p:spPr>
        <p:txBody>
          <a:bodyPr/>
          <a:lstStyle>
            <a:lvl1pPr algn="l">
              <a:lnSpc>
                <a:spcPct val="80000"/>
              </a:lnSpc>
              <a:defRPr>
                <a:solidFill>
                  <a:srgbClr val="FFFEFF"/>
                </a:solidFill>
              </a:defRPr>
            </a:lvl1pPr>
          </a:lstStyle>
          <a:p>
            <a:pPr/>
            <a:r>
              <a:t>Title Text</a:t>
            </a:r>
          </a:p>
        </p:txBody>
      </p:sp>
      <p:sp>
        <p:nvSpPr>
          <p:cNvPr id="356" name="Body Level One…"/>
          <p:cNvSpPr txBox="1"/>
          <p:nvPr>
            <p:ph type="body" sz="half" idx="1"/>
          </p:nvPr>
        </p:nvSpPr>
        <p:spPr>
          <a:xfrm>
            <a:off x="602060" y="598833"/>
            <a:ext cx="4701467" cy="3942979"/>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Cover with color background">
    <p:bg>
      <p:bgPr>
        <a:solidFill>
          <a:schemeClr val="accent1"/>
        </a:solidFill>
      </p:bgPr>
    </p:bg>
    <p:spTree>
      <p:nvGrpSpPr>
        <p:cNvPr id="1" name=""/>
        <p:cNvGrpSpPr/>
        <p:nvPr/>
      </p:nvGrpSpPr>
      <p:grpSpPr>
        <a:xfrm>
          <a:off x="0" y="0"/>
          <a:ext cx="0" cy="0"/>
          <a:chOff x="0" y="0"/>
          <a:chExt cx="0" cy="0"/>
        </a:xfrm>
      </p:grpSpPr>
      <p:sp>
        <p:nvSpPr>
          <p:cNvPr id="364" name="Title Text"/>
          <p:cNvSpPr txBox="1"/>
          <p:nvPr>
            <p:ph type="title"/>
          </p:nvPr>
        </p:nvSpPr>
        <p:spPr>
          <a:xfrm>
            <a:off x="360339" y="1416842"/>
            <a:ext cx="8229601" cy="648897"/>
          </a:xfrm>
          <a:prstGeom prst="rect">
            <a:avLst/>
          </a:prstGeom>
        </p:spPr>
        <p:txBody>
          <a:bodyPr lIns="0" tIns="0" rIns="0" bIns="0"/>
          <a:lstStyle>
            <a:lvl1pPr algn="l">
              <a:lnSpc>
                <a:spcPct val="90000"/>
              </a:lnSpc>
              <a:defRPr b="1" sz="4600">
                <a:latin typeface="Century Gothic"/>
                <a:ea typeface="Century Gothic"/>
                <a:cs typeface="Century Gothic"/>
                <a:sym typeface="Century Gothic"/>
              </a:defRPr>
            </a:lvl1pPr>
          </a:lstStyle>
          <a:p>
            <a:pPr/>
            <a:r>
              <a:t>Title Text</a:t>
            </a:r>
          </a:p>
        </p:txBody>
      </p:sp>
      <p:sp>
        <p:nvSpPr>
          <p:cNvPr id="365" name="Body Level One…"/>
          <p:cNvSpPr txBox="1"/>
          <p:nvPr>
            <p:ph type="body" sz="quarter" idx="1"/>
          </p:nvPr>
        </p:nvSpPr>
        <p:spPr>
          <a:xfrm>
            <a:off x="360339" y="2114175"/>
            <a:ext cx="6400801" cy="184667"/>
          </a:xfrm>
          <a:prstGeom prst="rect">
            <a:avLst/>
          </a:prstGeom>
        </p:spPr>
        <p:txBody>
          <a:bodyPr lIns="0" tIns="0" rIns="0" bIns="0"/>
          <a:lstStyle>
            <a:lvl1pPr marL="0" indent="0">
              <a:buClrTx/>
              <a:buSzTx/>
              <a:buNone/>
              <a:defRPr sz="1200">
                <a:latin typeface="Century Gothic"/>
                <a:ea typeface="Century Gothic"/>
                <a:cs typeface="Century Gothic"/>
                <a:sym typeface="Century Gothic"/>
              </a:defRPr>
            </a:lvl1pPr>
            <a:lvl2pPr marL="0" indent="457200">
              <a:buClrTx/>
              <a:buSzTx/>
              <a:buNone/>
              <a:defRPr sz="1200">
                <a:latin typeface="Century Gothic"/>
                <a:ea typeface="Century Gothic"/>
                <a:cs typeface="Century Gothic"/>
                <a:sym typeface="Century Gothic"/>
              </a:defRPr>
            </a:lvl2pPr>
            <a:lvl3pPr marL="0" indent="914400">
              <a:buClrTx/>
              <a:buSzTx/>
              <a:buNone/>
              <a:defRPr sz="1200">
                <a:latin typeface="Century Gothic"/>
                <a:ea typeface="Century Gothic"/>
                <a:cs typeface="Century Gothic"/>
                <a:sym typeface="Century Gothic"/>
              </a:defRPr>
            </a:lvl3pPr>
            <a:lvl4pPr marL="0" indent="1371600">
              <a:buClrTx/>
              <a:buSzTx/>
              <a:buNone/>
              <a:defRPr sz="1200">
                <a:latin typeface="Century Gothic"/>
                <a:ea typeface="Century Gothic"/>
                <a:cs typeface="Century Gothic"/>
                <a:sym typeface="Century Gothic"/>
              </a:defRPr>
            </a:lvl4pPr>
            <a:lvl5pPr marL="0" indent="1828800">
              <a:buClrTx/>
              <a:buSzTx/>
              <a:buNone/>
              <a:defRPr sz="1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pic>
        <p:nvPicPr>
          <p:cNvPr id="366" name="Picture 9" descr="Picture 9"/>
          <p:cNvPicPr>
            <a:picLocks noChangeAspect="1"/>
          </p:cNvPicPr>
          <p:nvPr/>
        </p:nvPicPr>
        <p:blipFill>
          <a:blip r:embed="rId2">
            <a:extLst/>
          </a:blip>
          <a:stretch>
            <a:fillRect/>
          </a:stretch>
        </p:blipFill>
        <p:spPr>
          <a:xfrm>
            <a:off x="0" y="124341"/>
            <a:ext cx="1800063" cy="901338"/>
          </a:xfrm>
          <a:prstGeom prst="rect">
            <a:avLst/>
          </a:prstGeom>
          <a:ln w="12700">
            <a:miter lim="400000"/>
          </a:ln>
        </p:spPr>
      </p:pic>
      <p:sp>
        <p:nvSpPr>
          <p:cNvPr id="367" name="Slide Number"/>
          <p:cNvSpPr txBox="1"/>
          <p:nvPr>
            <p:ph type="sldNum" sz="quarter" idx="2"/>
          </p:nvPr>
        </p:nvSpPr>
        <p:spPr>
          <a:xfrm>
            <a:off x="8581481" y="4671448"/>
            <a:ext cx="208495" cy="17524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_Title Only">
    <p:spTree>
      <p:nvGrpSpPr>
        <p:cNvPr id="1" name=""/>
        <p:cNvGrpSpPr/>
        <p:nvPr/>
      </p:nvGrpSpPr>
      <p:grpSpPr>
        <a:xfrm>
          <a:off x="0" y="0"/>
          <a:ext cx="0" cy="0"/>
          <a:chOff x="0" y="0"/>
          <a:chExt cx="0" cy="0"/>
        </a:xfrm>
      </p:grpSpPr>
      <p:sp>
        <p:nvSpPr>
          <p:cNvPr id="374" name="Title Text"/>
          <p:cNvSpPr txBox="1"/>
          <p:nvPr>
            <p:ph type="title"/>
          </p:nvPr>
        </p:nvSpPr>
        <p:spPr>
          <a:xfrm>
            <a:off x="360339" y="279456"/>
            <a:ext cx="6994035" cy="400111"/>
          </a:xfrm>
          <a:prstGeom prst="rect">
            <a:avLst/>
          </a:prstGeom>
        </p:spPr>
        <p:txBody>
          <a:bodyPr lIns="0" tIns="0" rIns="0" bIns="0"/>
          <a:lstStyle>
            <a:lvl1pPr algn="l">
              <a:lnSpc>
                <a:spcPct val="100000"/>
              </a:lnSpc>
              <a:defRPr b="1" sz="2600">
                <a:latin typeface="Century Gothic"/>
                <a:ea typeface="Century Gothic"/>
                <a:cs typeface="Century Gothic"/>
                <a:sym typeface="Century Gothic"/>
              </a:defRPr>
            </a:lvl1pPr>
          </a:lstStyle>
          <a:p>
            <a:pPr/>
            <a:r>
              <a:t>Title Text</a:t>
            </a:r>
          </a:p>
        </p:txBody>
      </p:sp>
      <p:sp>
        <p:nvSpPr>
          <p:cNvPr id="375" name="Slide Number"/>
          <p:cNvSpPr txBox="1"/>
          <p:nvPr>
            <p:ph type="sldNum" sz="quarter" idx="2"/>
          </p:nvPr>
        </p:nvSpPr>
        <p:spPr>
          <a:prstGeom prst="rect">
            <a:avLst/>
          </a:prstGeom>
        </p:spPr>
        <p:txBody>
          <a:bodyPr/>
          <a:lstStyle/>
          <a:p>
            <a:pPr/>
            <a:fld id="{86CB4B4D-7CA3-9044-876B-883B54F8677D}" type="slidenum"/>
          </a:p>
        </p:txBody>
      </p:sp>
      <p:sp>
        <p:nvSpPr>
          <p:cNvPr id="376" name="Body Level One…"/>
          <p:cNvSpPr txBox="1"/>
          <p:nvPr>
            <p:ph type="body" sz="quarter" idx="1"/>
          </p:nvPr>
        </p:nvSpPr>
        <p:spPr>
          <a:xfrm>
            <a:off x="360339" y="1449134"/>
            <a:ext cx="4119258" cy="233398"/>
          </a:xfrm>
          <a:prstGeom prst="rect">
            <a:avLst/>
          </a:prstGeom>
        </p:spPr>
        <p:txBody>
          <a:bodyPr lIns="0" tIns="0" rIns="0" bIns="0"/>
          <a:lstStyle>
            <a:lvl1pPr marL="0" indent="0">
              <a:lnSpc>
                <a:spcPct val="110000"/>
              </a:lnSpc>
              <a:buClrTx/>
              <a:buSzTx/>
              <a:buNone/>
              <a:defRPr sz="1400">
                <a:latin typeface="Century Gothic"/>
                <a:ea typeface="Century Gothic"/>
                <a:cs typeface="Century Gothic"/>
                <a:sym typeface="Century Gothic"/>
              </a:defRPr>
            </a:lvl1pPr>
            <a:lvl2pPr marL="0" indent="457200">
              <a:lnSpc>
                <a:spcPct val="110000"/>
              </a:lnSpc>
              <a:buClrTx/>
              <a:buSzTx/>
              <a:buNone/>
              <a:defRPr sz="1400">
                <a:latin typeface="Century Gothic"/>
                <a:ea typeface="Century Gothic"/>
                <a:cs typeface="Century Gothic"/>
                <a:sym typeface="Century Gothic"/>
              </a:defRPr>
            </a:lvl2pPr>
            <a:lvl3pPr marL="0" indent="914400">
              <a:lnSpc>
                <a:spcPct val="110000"/>
              </a:lnSpc>
              <a:buClrTx/>
              <a:buSzTx/>
              <a:buNone/>
              <a:defRPr sz="1400">
                <a:latin typeface="Century Gothic"/>
                <a:ea typeface="Century Gothic"/>
                <a:cs typeface="Century Gothic"/>
                <a:sym typeface="Century Gothic"/>
              </a:defRPr>
            </a:lvl3pPr>
            <a:lvl4pPr marL="0" indent="1371600">
              <a:lnSpc>
                <a:spcPct val="110000"/>
              </a:lnSpc>
              <a:buClrTx/>
              <a:buSzTx/>
              <a:buNone/>
              <a:defRPr sz="1400">
                <a:latin typeface="Century Gothic"/>
                <a:ea typeface="Century Gothic"/>
                <a:cs typeface="Century Gothic"/>
                <a:sym typeface="Century Gothic"/>
              </a:defRPr>
            </a:lvl4pPr>
            <a:lvl5pPr marL="0" indent="1828800">
              <a:lnSpc>
                <a:spcPct val="110000"/>
              </a:lnSpc>
              <a:buClrTx/>
              <a:buSzTx/>
              <a:buNone/>
              <a:defRPr sz="14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377" name="Text Placeholder 3"/>
          <p:cNvSpPr/>
          <p:nvPr>
            <p:ph type="body" sz="quarter" idx="13"/>
          </p:nvPr>
        </p:nvSpPr>
        <p:spPr>
          <a:xfrm>
            <a:off x="4664400" y="1449134"/>
            <a:ext cx="4119258" cy="233398"/>
          </a:xfrm>
          <a:prstGeom prst="rect">
            <a:avLst/>
          </a:prstGeom>
        </p:spPr>
        <p:txBody>
          <a:bodyPr lIns="0" tIns="0" rIns="0" bIns="0"/>
          <a:lstStyle/>
          <a:p>
            <a:pPr marL="0" indent="0">
              <a:lnSpc>
                <a:spcPct val="110000"/>
              </a:lnSpc>
              <a:buClrTx/>
              <a:buSzTx/>
              <a:buNone/>
              <a:defRPr sz="1400">
                <a:latin typeface="Century Gothic"/>
                <a:ea typeface="Century Gothic"/>
                <a:cs typeface="Century Gothic"/>
                <a:sym typeface="Century Gothic"/>
              </a:defRPr>
            </a:pPr>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5_Divider ">
    <p:spTree>
      <p:nvGrpSpPr>
        <p:cNvPr id="1" name=""/>
        <p:cNvGrpSpPr/>
        <p:nvPr/>
      </p:nvGrpSpPr>
      <p:grpSpPr>
        <a:xfrm>
          <a:off x="0" y="0"/>
          <a:ext cx="0" cy="0"/>
          <a:chOff x="0" y="0"/>
          <a:chExt cx="0" cy="0"/>
        </a:xfrm>
      </p:grpSpPr>
      <p:sp>
        <p:nvSpPr>
          <p:cNvPr id="384" name="Title Text"/>
          <p:cNvSpPr txBox="1"/>
          <p:nvPr>
            <p:ph type="title"/>
          </p:nvPr>
        </p:nvSpPr>
        <p:spPr>
          <a:xfrm>
            <a:off x="360339" y="292093"/>
            <a:ext cx="6994035" cy="507833"/>
          </a:xfrm>
          <a:prstGeom prst="rect">
            <a:avLst/>
          </a:prstGeom>
        </p:spPr>
        <p:txBody>
          <a:bodyPr lIns="0" tIns="0" rIns="0" bIns="0"/>
          <a:lstStyle>
            <a:lvl1pPr algn="l">
              <a:lnSpc>
                <a:spcPct val="90000"/>
              </a:lnSpc>
              <a:defRPr b="1" sz="3600">
                <a:latin typeface="Century Gothic"/>
                <a:ea typeface="Century Gothic"/>
                <a:cs typeface="Century Gothic"/>
                <a:sym typeface="Century Gothic"/>
              </a:defRPr>
            </a:lvl1pPr>
          </a:lstStyle>
          <a:p>
            <a:pPr/>
            <a:r>
              <a:t>Title Text</a:t>
            </a:r>
          </a:p>
        </p:txBody>
      </p:sp>
      <p:sp>
        <p:nvSpPr>
          <p:cNvPr id="385" name="Slide Number"/>
          <p:cNvSpPr txBox="1"/>
          <p:nvPr>
            <p:ph type="sldNum" sz="quarter" idx="2"/>
          </p:nvPr>
        </p:nvSpPr>
        <p:spPr>
          <a:prstGeom prst="rect">
            <a:avLst/>
          </a:prstGeom>
        </p:spPr>
        <p:txBody>
          <a:bodyPr/>
          <a:lstStyle/>
          <a:p>
            <a:pPr/>
            <a:fld id="{86CB4B4D-7CA3-9044-876B-883B54F8677D}" type="slidenum"/>
          </a:p>
        </p:txBody>
      </p:sp>
      <p:sp>
        <p:nvSpPr>
          <p:cNvPr id="386" name="Body Level One…"/>
          <p:cNvSpPr txBox="1"/>
          <p:nvPr>
            <p:ph type="body" sz="half" idx="1"/>
          </p:nvPr>
        </p:nvSpPr>
        <p:spPr>
          <a:xfrm>
            <a:off x="360339" y="3445983"/>
            <a:ext cx="7772401" cy="1661994"/>
          </a:xfrm>
          <a:prstGeom prst="rect">
            <a:avLst/>
          </a:prstGeom>
        </p:spPr>
        <p:txBody>
          <a:bodyPr lIns="0" tIns="0" rIns="0" bIns="0"/>
          <a:lstStyle>
            <a:lvl1pPr marL="0" indent="0">
              <a:buClrTx/>
              <a:buSzTx/>
              <a:buNone/>
              <a:defRPr sz="10500">
                <a:latin typeface="Century Gothic"/>
                <a:ea typeface="Century Gothic"/>
                <a:cs typeface="Century Gothic"/>
                <a:sym typeface="Century Gothic"/>
              </a:defRPr>
            </a:lvl1pPr>
            <a:lvl2pPr marL="0" indent="457200">
              <a:buClrTx/>
              <a:buSzTx/>
              <a:buNone/>
              <a:defRPr sz="10500">
                <a:latin typeface="Century Gothic"/>
                <a:ea typeface="Century Gothic"/>
                <a:cs typeface="Century Gothic"/>
                <a:sym typeface="Century Gothic"/>
              </a:defRPr>
            </a:lvl2pPr>
            <a:lvl3pPr marL="0" indent="914400">
              <a:buClrTx/>
              <a:buSzTx/>
              <a:buNone/>
              <a:defRPr sz="10500">
                <a:latin typeface="Century Gothic"/>
                <a:ea typeface="Century Gothic"/>
                <a:cs typeface="Century Gothic"/>
                <a:sym typeface="Century Gothic"/>
              </a:defRPr>
            </a:lvl3pPr>
            <a:lvl4pPr marL="0" indent="1371600">
              <a:buClrTx/>
              <a:buSzTx/>
              <a:buNone/>
              <a:defRPr sz="10500">
                <a:latin typeface="Century Gothic"/>
                <a:ea typeface="Century Gothic"/>
                <a:cs typeface="Century Gothic"/>
                <a:sym typeface="Century Gothic"/>
              </a:defRPr>
            </a:lvl4pPr>
            <a:lvl5pPr marL="0" indent="1828800">
              <a:buClrTx/>
              <a:buSzTx/>
              <a:buNone/>
              <a:defRPr sz="105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9_Ending page with white logo">
    <p:bg>
      <p:bgPr>
        <a:solidFill>
          <a:schemeClr val="accent2"/>
        </a:solidFill>
      </p:bgPr>
    </p:bg>
    <p:spTree>
      <p:nvGrpSpPr>
        <p:cNvPr id="1" name=""/>
        <p:cNvGrpSpPr/>
        <p:nvPr/>
      </p:nvGrpSpPr>
      <p:grpSpPr>
        <a:xfrm>
          <a:off x="0" y="0"/>
          <a:ext cx="0" cy="0"/>
          <a:chOff x="0" y="0"/>
          <a:chExt cx="0" cy="0"/>
        </a:xfrm>
      </p:grpSpPr>
      <p:pic>
        <p:nvPicPr>
          <p:cNvPr id="393" name="Picture 1" descr="Picture 1"/>
          <p:cNvPicPr>
            <a:picLocks noChangeAspect="1"/>
          </p:cNvPicPr>
          <p:nvPr/>
        </p:nvPicPr>
        <p:blipFill>
          <a:blip r:embed="rId2">
            <a:extLst/>
          </a:blip>
          <a:stretch>
            <a:fillRect/>
          </a:stretch>
        </p:blipFill>
        <p:spPr>
          <a:xfrm>
            <a:off x="3491701" y="2032254"/>
            <a:ext cx="2160598" cy="1078993"/>
          </a:xfrm>
          <a:prstGeom prst="rect">
            <a:avLst/>
          </a:prstGeom>
          <a:ln w="12700">
            <a:miter lim="400000"/>
          </a:ln>
        </p:spPr>
      </p:pic>
      <p:sp>
        <p:nvSpPr>
          <p:cNvPr id="394" name="Slide Number"/>
          <p:cNvSpPr txBox="1"/>
          <p:nvPr>
            <p:ph type="sldNum" sz="quarter" idx="2"/>
          </p:nvPr>
        </p:nvSpPr>
        <p:spPr>
          <a:xfrm>
            <a:off x="8662975" y="4678236"/>
            <a:ext cx="127001" cy="127001"/>
          </a:xfrm>
          <a:prstGeom prst="rect">
            <a:avLst/>
          </a:prstGeom>
        </p:spPr>
        <p:txBody>
          <a:bodyPr lIns="0" tIns="0" rIns="0" bIns="0" anchor="b"/>
          <a:lstStyle>
            <a:lvl1pPr>
              <a:defRPr sz="600">
                <a:solidFill>
                  <a:srgbClr val="FFFFFF"/>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Cover with white background">
    <p:spTree>
      <p:nvGrpSpPr>
        <p:cNvPr id="1" name=""/>
        <p:cNvGrpSpPr/>
        <p:nvPr/>
      </p:nvGrpSpPr>
      <p:grpSpPr>
        <a:xfrm>
          <a:off x="0" y="0"/>
          <a:ext cx="0" cy="0"/>
          <a:chOff x="0" y="0"/>
          <a:chExt cx="0" cy="0"/>
        </a:xfrm>
      </p:grpSpPr>
      <p:sp>
        <p:nvSpPr>
          <p:cNvPr id="401" name="Title Text"/>
          <p:cNvSpPr txBox="1"/>
          <p:nvPr>
            <p:ph type="title"/>
          </p:nvPr>
        </p:nvSpPr>
        <p:spPr>
          <a:xfrm>
            <a:off x="360339" y="1416842"/>
            <a:ext cx="8229601" cy="648897"/>
          </a:xfrm>
          <a:prstGeom prst="rect">
            <a:avLst/>
          </a:prstGeom>
        </p:spPr>
        <p:txBody>
          <a:bodyPr lIns="0" tIns="0" rIns="0" bIns="0"/>
          <a:lstStyle>
            <a:lvl1pPr algn="l">
              <a:lnSpc>
                <a:spcPct val="90000"/>
              </a:lnSpc>
              <a:defRPr b="1" sz="4600">
                <a:solidFill>
                  <a:srgbClr val="FFFFFF"/>
                </a:solidFill>
                <a:latin typeface="Century Gothic"/>
                <a:ea typeface="Century Gothic"/>
                <a:cs typeface="Century Gothic"/>
                <a:sym typeface="Century Gothic"/>
              </a:defRPr>
            </a:lvl1pPr>
          </a:lstStyle>
          <a:p>
            <a:pPr/>
            <a:r>
              <a:t>Title Text</a:t>
            </a:r>
          </a:p>
        </p:txBody>
      </p:sp>
      <p:sp>
        <p:nvSpPr>
          <p:cNvPr id="402" name="Body Level One…"/>
          <p:cNvSpPr txBox="1"/>
          <p:nvPr>
            <p:ph type="body" sz="quarter" idx="1"/>
          </p:nvPr>
        </p:nvSpPr>
        <p:spPr>
          <a:xfrm>
            <a:off x="360339" y="2114175"/>
            <a:ext cx="6400801" cy="184667"/>
          </a:xfrm>
          <a:prstGeom prst="rect">
            <a:avLst/>
          </a:prstGeom>
        </p:spPr>
        <p:txBody>
          <a:bodyPr lIns="0" tIns="0" rIns="0" bIns="0"/>
          <a:lstStyle>
            <a:lvl1pPr marL="0" indent="0">
              <a:buClrTx/>
              <a:buSzTx/>
              <a:buNone/>
              <a:defRPr sz="1200">
                <a:solidFill>
                  <a:srgbClr val="FFFFFF"/>
                </a:solidFill>
                <a:latin typeface="Century Gothic"/>
                <a:ea typeface="Century Gothic"/>
                <a:cs typeface="Century Gothic"/>
                <a:sym typeface="Century Gothic"/>
              </a:defRPr>
            </a:lvl1pPr>
            <a:lvl2pPr marL="0" indent="457200">
              <a:buClrTx/>
              <a:buSzTx/>
              <a:buNone/>
              <a:defRPr sz="1200">
                <a:solidFill>
                  <a:srgbClr val="FFFFFF"/>
                </a:solidFill>
                <a:latin typeface="Century Gothic"/>
                <a:ea typeface="Century Gothic"/>
                <a:cs typeface="Century Gothic"/>
                <a:sym typeface="Century Gothic"/>
              </a:defRPr>
            </a:lvl2pPr>
            <a:lvl3pPr marL="0" indent="914400">
              <a:buClrTx/>
              <a:buSzTx/>
              <a:buNone/>
              <a:defRPr sz="1200">
                <a:solidFill>
                  <a:srgbClr val="FFFFFF"/>
                </a:solidFill>
                <a:latin typeface="Century Gothic"/>
                <a:ea typeface="Century Gothic"/>
                <a:cs typeface="Century Gothic"/>
                <a:sym typeface="Century Gothic"/>
              </a:defRPr>
            </a:lvl3pPr>
            <a:lvl4pPr marL="0" indent="1371600">
              <a:buClrTx/>
              <a:buSzTx/>
              <a:buNone/>
              <a:defRPr sz="1200">
                <a:solidFill>
                  <a:srgbClr val="FFFFFF"/>
                </a:solidFill>
                <a:latin typeface="Century Gothic"/>
                <a:ea typeface="Century Gothic"/>
                <a:cs typeface="Century Gothic"/>
                <a:sym typeface="Century Gothic"/>
              </a:defRPr>
            </a:lvl4pPr>
            <a:lvl5pPr marL="0" indent="1828800">
              <a:buClrTx/>
              <a:buSzTx/>
              <a:buNone/>
              <a:defRPr sz="1200">
                <a:solidFill>
                  <a:srgbClr val="FFFFFF"/>
                </a:solidFill>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pic>
        <p:nvPicPr>
          <p:cNvPr id="403" name="Picture 9" descr="Picture 9"/>
          <p:cNvPicPr>
            <a:picLocks noChangeAspect="1"/>
          </p:cNvPicPr>
          <p:nvPr/>
        </p:nvPicPr>
        <p:blipFill>
          <a:blip r:embed="rId2">
            <a:extLst/>
          </a:blip>
          <a:stretch>
            <a:fillRect/>
          </a:stretch>
        </p:blipFill>
        <p:spPr>
          <a:xfrm>
            <a:off x="0" y="124341"/>
            <a:ext cx="1800063" cy="901338"/>
          </a:xfrm>
          <a:prstGeom prst="rect">
            <a:avLst/>
          </a:prstGeom>
          <a:ln w="12700">
            <a:miter lim="400000"/>
          </a:ln>
        </p:spPr>
      </p:pic>
      <p:sp>
        <p:nvSpPr>
          <p:cNvPr id="404" name="Slide Number"/>
          <p:cNvSpPr txBox="1"/>
          <p:nvPr>
            <p:ph type="sldNum" sz="quarter" idx="2"/>
          </p:nvPr>
        </p:nvSpPr>
        <p:spPr>
          <a:xfrm>
            <a:off x="4419600" y="4627562"/>
            <a:ext cx="2133600" cy="2794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_Sentence quote with image background">
    <p:spTree>
      <p:nvGrpSpPr>
        <p:cNvPr id="1" name=""/>
        <p:cNvGrpSpPr/>
        <p:nvPr/>
      </p:nvGrpSpPr>
      <p:grpSpPr>
        <a:xfrm>
          <a:off x="0" y="0"/>
          <a:ext cx="0" cy="0"/>
          <a:chOff x="0" y="0"/>
          <a:chExt cx="0" cy="0"/>
        </a:xfrm>
      </p:grpSpPr>
      <p:sp>
        <p:nvSpPr>
          <p:cNvPr id="411" name="Picture Placeholder 2"/>
          <p:cNvSpPr/>
          <p:nvPr>
            <p:ph type="pic" idx="13"/>
          </p:nvPr>
        </p:nvSpPr>
        <p:spPr>
          <a:xfrm>
            <a:off x="0" y="0"/>
            <a:ext cx="9144000" cy="5143500"/>
          </a:xfrm>
          <a:prstGeom prst="rect">
            <a:avLst/>
          </a:prstGeom>
        </p:spPr>
        <p:txBody>
          <a:bodyPr lIns="91439" rIns="91439">
            <a:noAutofit/>
          </a:bodyPr>
          <a:lstStyle/>
          <a:p>
            <a:pPr/>
          </a:p>
        </p:txBody>
      </p:sp>
      <p:sp>
        <p:nvSpPr>
          <p:cNvPr id="412" name="Title Text"/>
          <p:cNvSpPr txBox="1"/>
          <p:nvPr>
            <p:ph type="title"/>
          </p:nvPr>
        </p:nvSpPr>
        <p:spPr>
          <a:xfrm>
            <a:off x="360339" y="292093"/>
            <a:ext cx="6994035" cy="507833"/>
          </a:xfrm>
          <a:prstGeom prst="rect">
            <a:avLst/>
          </a:prstGeom>
        </p:spPr>
        <p:txBody>
          <a:bodyPr lIns="0" tIns="0" rIns="0" bIns="0"/>
          <a:lstStyle>
            <a:lvl1pPr algn="l">
              <a:lnSpc>
                <a:spcPct val="90000"/>
              </a:lnSpc>
              <a:defRPr b="1" sz="3600">
                <a:latin typeface="Century Gothic"/>
                <a:ea typeface="Century Gothic"/>
                <a:cs typeface="Century Gothic"/>
                <a:sym typeface="Century Gothic"/>
              </a:defRPr>
            </a:lvl1pPr>
          </a:lstStyle>
          <a:p>
            <a:pPr/>
            <a:r>
              <a:t>Title Text</a:t>
            </a:r>
          </a:p>
        </p:txBody>
      </p:sp>
      <p:sp>
        <p:nvSpPr>
          <p:cNvPr id="4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7_Title Only">
    <p:spTree>
      <p:nvGrpSpPr>
        <p:cNvPr id="1" name=""/>
        <p:cNvGrpSpPr/>
        <p:nvPr/>
      </p:nvGrpSpPr>
      <p:grpSpPr>
        <a:xfrm>
          <a:off x="0" y="0"/>
          <a:ext cx="0" cy="0"/>
          <a:chOff x="0" y="0"/>
          <a:chExt cx="0" cy="0"/>
        </a:xfrm>
      </p:grpSpPr>
      <p:sp>
        <p:nvSpPr>
          <p:cNvPr id="420" name="Picture Placeholder 2"/>
          <p:cNvSpPr/>
          <p:nvPr>
            <p:ph type="pic" idx="13"/>
          </p:nvPr>
        </p:nvSpPr>
        <p:spPr>
          <a:xfrm>
            <a:off x="4572000" y="0"/>
            <a:ext cx="4572000" cy="5143500"/>
          </a:xfrm>
          <a:prstGeom prst="rect">
            <a:avLst/>
          </a:prstGeom>
        </p:spPr>
        <p:txBody>
          <a:bodyPr lIns="91439" rIns="91439">
            <a:noAutofit/>
          </a:bodyPr>
          <a:lstStyle/>
          <a:p>
            <a:pPr/>
          </a:p>
        </p:txBody>
      </p:sp>
      <p:sp>
        <p:nvSpPr>
          <p:cNvPr id="421" name="Slide Number"/>
          <p:cNvSpPr txBox="1"/>
          <p:nvPr>
            <p:ph type="sldNum" sz="quarter" idx="2"/>
          </p:nvPr>
        </p:nvSpPr>
        <p:spPr>
          <a:prstGeom prst="rect">
            <a:avLst/>
          </a:prstGeom>
        </p:spPr>
        <p:txBody>
          <a:bodyPr/>
          <a:lstStyle/>
          <a:p>
            <a:pPr/>
            <a:fld id="{86CB4B4D-7CA3-9044-876B-883B54F8677D}" type="slidenum"/>
          </a:p>
        </p:txBody>
      </p:sp>
      <p:sp>
        <p:nvSpPr>
          <p:cNvPr id="422" name="Body Level One…"/>
          <p:cNvSpPr txBox="1"/>
          <p:nvPr>
            <p:ph type="body" sz="quarter" idx="1"/>
          </p:nvPr>
        </p:nvSpPr>
        <p:spPr>
          <a:xfrm>
            <a:off x="360339" y="1467791"/>
            <a:ext cx="3405302" cy="534507"/>
          </a:xfrm>
          <a:prstGeom prst="rect">
            <a:avLst/>
          </a:prstGeom>
        </p:spPr>
        <p:txBody>
          <a:bodyPr lIns="0" tIns="0" rIns="0" bIns="0"/>
          <a:lstStyle>
            <a:lvl1pPr marL="179999" indent="-179999">
              <a:lnSpc>
                <a:spcPct val="110000"/>
              </a:lnSpc>
              <a:spcBef>
                <a:spcPts val="500"/>
              </a:spcBef>
              <a:defRPr sz="1400">
                <a:latin typeface="Century Gothic"/>
                <a:ea typeface="Century Gothic"/>
                <a:cs typeface="Century Gothic"/>
                <a:sym typeface="Century Gothic"/>
              </a:defRPr>
            </a:lvl1pPr>
            <a:lvl2pPr marL="359999" indent="-179999">
              <a:lnSpc>
                <a:spcPct val="110000"/>
              </a:lnSpc>
              <a:spcBef>
                <a:spcPts val="500"/>
              </a:spcBef>
              <a:defRPr sz="1400">
                <a:latin typeface="Century Gothic"/>
                <a:ea typeface="Century Gothic"/>
                <a:cs typeface="Century Gothic"/>
                <a:sym typeface="Century Gothic"/>
              </a:defRPr>
            </a:lvl2pPr>
            <a:lvl3pPr marL="885825" indent="-200025">
              <a:lnSpc>
                <a:spcPct val="110000"/>
              </a:lnSpc>
              <a:spcBef>
                <a:spcPts val="500"/>
              </a:spcBef>
              <a:defRPr sz="1400">
                <a:latin typeface="Century Gothic"/>
                <a:ea typeface="Century Gothic"/>
                <a:cs typeface="Century Gothic"/>
                <a:sym typeface="Century Gothic"/>
              </a:defRPr>
            </a:lvl3pPr>
            <a:lvl4pPr marL="1228725" indent="-200025">
              <a:lnSpc>
                <a:spcPct val="110000"/>
              </a:lnSpc>
              <a:spcBef>
                <a:spcPts val="500"/>
              </a:spcBef>
              <a:defRPr sz="1400">
                <a:latin typeface="Century Gothic"/>
                <a:ea typeface="Century Gothic"/>
                <a:cs typeface="Century Gothic"/>
                <a:sym typeface="Century Gothic"/>
              </a:defRPr>
            </a:lvl4pPr>
            <a:lvl5pPr marL="1571625" indent="-200025">
              <a:lnSpc>
                <a:spcPct val="110000"/>
              </a:lnSpc>
              <a:spcBef>
                <a:spcPts val="500"/>
              </a:spcBef>
              <a:defRPr sz="14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23" name="Title Text"/>
          <p:cNvSpPr txBox="1"/>
          <p:nvPr>
            <p:ph type="title"/>
          </p:nvPr>
        </p:nvSpPr>
        <p:spPr>
          <a:xfrm>
            <a:off x="360339" y="279456"/>
            <a:ext cx="3405302" cy="400111"/>
          </a:xfrm>
          <a:prstGeom prst="rect">
            <a:avLst/>
          </a:prstGeom>
        </p:spPr>
        <p:txBody>
          <a:bodyPr lIns="0" tIns="0" rIns="0" bIns="0"/>
          <a:lstStyle>
            <a:lvl1pPr algn="l">
              <a:lnSpc>
                <a:spcPct val="100000"/>
              </a:lnSpc>
              <a:defRPr b="1" sz="2600">
                <a:latin typeface="Century Gothic"/>
                <a:ea typeface="Century Gothic"/>
                <a:cs typeface="Century Gothic"/>
                <a:sym typeface="Century Gothic"/>
              </a:defRPr>
            </a:lvl1pPr>
          </a:lstStyle>
          <a:p>
            <a:pPr/>
            <a:r>
              <a:t>Title Text</a:t>
            </a:r>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8_Ending page with black logo">
    <p:bg>
      <p:bgPr>
        <a:solidFill>
          <a:schemeClr val="accent2"/>
        </a:solidFill>
      </p:bgPr>
    </p:bg>
    <p:spTree>
      <p:nvGrpSpPr>
        <p:cNvPr id="1" name=""/>
        <p:cNvGrpSpPr/>
        <p:nvPr/>
      </p:nvGrpSpPr>
      <p:grpSpPr>
        <a:xfrm>
          <a:off x="0" y="0"/>
          <a:ext cx="0" cy="0"/>
          <a:chOff x="0" y="0"/>
          <a:chExt cx="0" cy="0"/>
        </a:xfrm>
      </p:grpSpPr>
      <p:pic>
        <p:nvPicPr>
          <p:cNvPr id="430" name="Picture 7" descr="Picture 7"/>
          <p:cNvPicPr>
            <a:picLocks noChangeAspect="1"/>
          </p:cNvPicPr>
          <p:nvPr/>
        </p:nvPicPr>
        <p:blipFill>
          <a:blip r:embed="rId2">
            <a:extLst/>
          </a:blip>
          <a:stretch>
            <a:fillRect/>
          </a:stretch>
        </p:blipFill>
        <p:spPr>
          <a:xfrm>
            <a:off x="3491701" y="2032254"/>
            <a:ext cx="2160598" cy="1078993"/>
          </a:xfrm>
          <a:prstGeom prst="rect">
            <a:avLst/>
          </a:prstGeom>
          <a:ln w="12700">
            <a:miter lim="400000"/>
          </a:ln>
        </p:spPr>
      </p:pic>
      <p:sp>
        <p:nvSpPr>
          <p:cNvPr id="431" name="Slide Number"/>
          <p:cNvSpPr txBox="1"/>
          <p:nvPr>
            <p:ph type="sldNum" sz="quarter" idx="2"/>
          </p:nvPr>
        </p:nvSpPr>
        <p:spPr>
          <a:xfrm>
            <a:off x="8662975" y="4678236"/>
            <a:ext cx="127001" cy="127001"/>
          </a:xfrm>
          <a:prstGeom prst="rect">
            <a:avLst/>
          </a:prstGeom>
        </p:spPr>
        <p:txBody>
          <a:bodyPr lIns="0" tIns="0" rIns="0" bIns="0" anchor="b"/>
          <a:lstStyle>
            <a:lvl1pPr>
              <a:defRPr sz="600">
                <a:solidFill>
                  <a:srgbClr val="000000"/>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grpSp>
        <p:nvGrpSpPr>
          <p:cNvPr id="65" name="Group 79"/>
          <p:cNvGrpSpPr/>
          <p:nvPr/>
        </p:nvGrpSpPr>
        <p:grpSpPr>
          <a:xfrm>
            <a:off x="3572" y="-1"/>
            <a:ext cx="9121380" cy="5139930"/>
            <a:chOff x="0" y="0"/>
            <a:chExt cx="9121379" cy="5139928"/>
          </a:xfrm>
        </p:grpSpPr>
        <p:sp>
          <p:nvSpPr>
            <p:cNvPr id="44"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48"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49"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5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1"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2"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4"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6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6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69" name="Group 26"/>
          <p:cNvGrpSpPr/>
          <p:nvPr/>
        </p:nvGrpSpPr>
        <p:grpSpPr>
          <a:xfrm>
            <a:off x="600108" y="1274691"/>
            <a:ext cx="2755857" cy="2602817"/>
            <a:chOff x="0" y="0"/>
            <a:chExt cx="2755856" cy="2602815"/>
          </a:xfrm>
        </p:grpSpPr>
        <p:sp>
          <p:nvSpPr>
            <p:cNvPr id="66" name="Rectangle 27"/>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6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68" name="Rectangle 29"/>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70" name="Title Text"/>
          <p:cNvSpPr txBox="1"/>
          <p:nvPr>
            <p:ph type="title"/>
          </p:nvPr>
        </p:nvSpPr>
        <p:spPr>
          <a:xfrm>
            <a:off x="666473" y="1762443"/>
            <a:ext cx="2624236" cy="1842333"/>
          </a:xfrm>
          <a:prstGeom prst="rect">
            <a:avLst/>
          </a:prstGeom>
        </p:spPr>
        <p:txBody>
          <a:bodyPr/>
          <a:lstStyle>
            <a:lvl1pPr>
              <a:defRPr>
                <a:solidFill>
                  <a:srgbClr val="FFFEFF"/>
                </a:solidFill>
              </a:defRPr>
            </a:lvl1pPr>
          </a:lstStyle>
          <a:p>
            <a:pPr/>
            <a:r>
              <a:t>Title Text</a:t>
            </a:r>
          </a:p>
        </p:txBody>
      </p:sp>
      <p:sp>
        <p:nvSpPr>
          <p:cNvPr id="71" name="Body Level One…"/>
          <p:cNvSpPr txBox="1"/>
          <p:nvPr>
            <p:ph type="body" sz="half" idx="1"/>
          </p:nvPr>
        </p:nvSpPr>
        <p:spPr>
          <a:xfrm>
            <a:off x="3838835" y="602389"/>
            <a:ext cx="4711406" cy="3936468"/>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Cover with white background">
    <p:spTree>
      <p:nvGrpSpPr>
        <p:cNvPr id="1" name=""/>
        <p:cNvGrpSpPr/>
        <p:nvPr/>
      </p:nvGrpSpPr>
      <p:grpSpPr>
        <a:xfrm>
          <a:off x="0" y="0"/>
          <a:ext cx="0" cy="0"/>
          <a:chOff x="0" y="0"/>
          <a:chExt cx="0" cy="0"/>
        </a:xfrm>
      </p:grpSpPr>
      <p:sp>
        <p:nvSpPr>
          <p:cNvPr id="438"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39" name="Title Text"/>
          <p:cNvSpPr txBox="1"/>
          <p:nvPr>
            <p:ph type="title"/>
          </p:nvPr>
        </p:nvSpPr>
        <p:spPr>
          <a:xfrm>
            <a:off x="1467131" y="1798397"/>
            <a:ext cx="5677076" cy="528992"/>
          </a:xfrm>
          <a:prstGeom prst="rect">
            <a:avLst/>
          </a:prstGeom>
        </p:spPr>
        <p:txBody>
          <a:bodyPr lIns="0" tIns="0" rIns="0" bIns="0" anchor="t"/>
          <a:lstStyle>
            <a:lvl1pPr algn="l" defTabSz="342900">
              <a:lnSpc>
                <a:spcPct val="90000"/>
              </a:lnSpc>
              <a:defRPr b="1" spc="0" sz="3600">
                <a:solidFill>
                  <a:srgbClr val="00B2FF"/>
                </a:solidFill>
                <a:latin typeface="Century Gothic"/>
                <a:ea typeface="Century Gothic"/>
                <a:cs typeface="Century Gothic"/>
                <a:sym typeface="Century Gothic"/>
              </a:defRPr>
            </a:lvl1pPr>
          </a:lstStyle>
          <a:p>
            <a:pPr/>
            <a:r>
              <a:t>Title Text</a:t>
            </a:r>
          </a:p>
        </p:txBody>
      </p:sp>
      <p:pic>
        <p:nvPicPr>
          <p:cNvPr id="440" name="Picture 1" descr="Picture 1"/>
          <p:cNvPicPr>
            <a:picLocks noChangeAspect="1"/>
          </p:cNvPicPr>
          <p:nvPr/>
        </p:nvPicPr>
        <p:blipFill>
          <a:blip r:embed="rId2">
            <a:extLst/>
          </a:blip>
          <a:stretch>
            <a:fillRect/>
          </a:stretch>
        </p:blipFill>
        <p:spPr>
          <a:xfrm>
            <a:off x="1277087" y="170941"/>
            <a:ext cx="1350047" cy="676004"/>
          </a:xfrm>
          <a:prstGeom prst="rect">
            <a:avLst/>
          </a:prstGeom>
          <a:ln w="12700">
            <a:miter lim="400000"/>
          </a:ln>
        </p:spPr>
      </p:pic>
      <p:sp>
        <p:nvSpPr>
          <p:cNvPr id="441" name="Body Level One…"/>
          <p:cNvSpPr txBox="1"/>
          <p:nvPr>
            <p:ph type="body" sz="quarter" idx="1"/>
          </p:nvPr>
        </p:nvSpPr>
        <p:spPr>
          <a:xfrm>
            <a:off x="1467131" y="2372555"/>
            <a:ext cx="5677075" cy="196208"/>
          </a:xfrm>
          <a:prstGeom prst="rect">
            <a:avLst/>
          </a:prstGeom>
        </p:spPr>
        <p:txBody>
          <a:bodyPr lIns="0" tIns="0" rIns="0" bIns="0"/>
          <a:lstStyle>
            <a:lvl1pPr marL="0" indent="0" defTabSz="342900">
              <a:lnSpc>
                <a:spcPct val="100000"/>
              </a:lnSpc>
              <a:spcBef>
                <a:spcPts val="200"/>
              </a:spcBef>
              <a:buClrTx/>
              <a:buSzTx/>
              <a:buNone/>
              <a:defRPr sz="1000">
                <a:solidFill>
                  <a:srgbClr val="00B2FF"/>
                </a:solidFill>
                <a:latin typeface="Century Gothic"/>
                <a:ea typeface="Century Gothic"/>
                <a:cs typeface="Century Gothic"/>
                <a:sym typeface="Century Gothic"/>
              </a:defRPr>
            </a:lvl1pPr>
            <a:lvl2pPr marL="0" indent="457200" defTabSz="342900">
              <a:lnSpc>
                <a:spcPct val="100000"/>
              </a:lnSpc>
              <a:spcBef>
                <a:spcPts val="200"/>
              </a:spcBef>
              <a:buClrTx/>
              <a:buSzTx/>
              <a:buNone/>
              <a:defRPr sz="1000">
                <a:solidFill>
                  <a:srgbClr val="00B2FF"/>
                </a:solidFill>
                <a:latin typeface="Century Gothic"/>
                <a:ea typeface="Century Gothic"/>
                <a:cs typeface="Century Gothic"/>
                <a:sym typeface="Century Gothic"/>
              </a:defRPr>
            </a:lvl2pPr>
            <a:lvl3pPr marL="0" indent="914400" defTabSz="342900">
              <a:lnSpc>
                <a:spcPct val="100000"/>
              </a:lnSpc>
              <a:spcBef>
                <a:spcPts val="200"/>
              </a:spcBef>
              <a:buClrTx/>
              <a:buSzTx/>
              <a:buNone/>
              <a:defRPr sz="1000">
                <a:solidFill>
                  <a:srgbClr val="00B2FF"/>
                </a:solidFill>
                <a:latin typeface="Century Gothic"/>
                <a:ea typeface="Century Gothic"/>
                <a:cs typeface="Century Gothic"/>
                <a:sym typeface="Century Gothic"/>
              </a:defRPr>
            </a:lvl3pPr>
            <a:lvl4pPr marL="0" indent="1371600" defTabSz="342900">
              <a:lnSpc>
                <a:spcPct val="100000"/>
              </a:lnSpc>
              <a:spcBef>
                <a:spcPts val="200"/>
              </a:spcBef>
              <a:buClrTx/>
              <a:buSzTx/>
              <a:buNone/>
              <a:defRPr sz="1000">
                <a:solidFill>
                  <a:srgbClr val="00B2FF"/>
                </a:solidFill>
                <a:latin typeface="Century Gothic"/>
                <a:ea typeface="Century Gothic"/>
                <a:cs typeface="Century Gothic"/>
                <a:sym typeface="Century Gothic"/>
              </a:defRPr>
            </a:lvl4pPr>
            <a:lvl5pPr marL="0" indent="1828800" defTabSz="342900">
              <a:lnSpc>
                <a:spcPct val="100000"/>
              </a:lnSpc>
              <a:spcBef>
                <a:spcPts val="200"/>
              </a:spcBef>
              <a:buClrTx/>
              <a:buSzTx/>
              <a:buNone/>
              <a:defRPr sz="1000">
                <a:solidFill>
                  <a:srgbClr val="00B2FF"/>
                </a:solidFill>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42" name="Slide Number Placeholder 5"/>
          <p:cNvSpPr txBox="1"/>
          <p:nvPr/>
        </p:nvSpPr>
        <p:spPr>
          <a:xfrm>
            <a:off x="7605886" y="4866266"/>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Sentence quote with image background">
    <p:spTree>
      <p:nvGrpSpPr>
        <p:cNvPr id="1" name=""/>
        <p:cNvGrpSpPr/>
        <p:nvPr/>
      </p:nvGrpSpPr>
      <p:grpSpPr>
        <a:xfrm>
          <a:off x="0" y="0"/>
          <a:ext cx="0" cy="0"/>
          <a:chOff x="0" y="0"/>
          <a:chExt cx="0" cy="0"/>
        </a:xfrm>
      </p:grpSpPr>
      <p:sp>
        <p:nvSpPr>
          <p:cNvPr id="449"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50" name="Picture Placeholder 2"/>
          <p:cNvSpPr/>
          <p:nvPr>
            <p:ph type="pic" idx="13"/>
          </p:nvPr>
        </p:nvSpPr>
        <p:spPr>
          <a:xfrm>
            <a:off x="1143000" y="0"/>
            <a:ext cx="6864557" cy="5143500"/>
          </a:xfrm>
          <a:prstGeom prst="rect">
            <a:avLst/>
          </a:prstGeom>
        </p:spPr>
        <p:txBody>
          <a:bodyPr lIns="91439" rIns="91439">
            <a:noAutofit/>
          </a:bodyPr>
          <a:lstStyle/>
          <a:p>
            <a:pPr/>
          </a:p>
        </p:txBody>
      </p:sp>
      <p:sp>
        <p:nvSpPr>
          <p:cNvPr id="451" name="Title Text"/>
          <p:cNvSpPr txBox="1"/>
          <p:nvPr>
            <p:ph type="title"/>
          </p:nvPr>
        </p:nvSpPr>
        <p:spPr>
          <a:xfrm>
            <a:off x="1472974" y="274244"/>
            <a:ext cx="5676395" cy="402034"/>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52"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53" name="圖片 9" descr="圖片 9"/>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Sentence quote with color background">
    <p:bg>
      <p:bgPr>
        <a:solidFill>
          <a:srgbClr val="FFC800"/>
        </a:solidFill>
      </p:bgPr>
    </p:bg>
    <p:spTree>
      <p:nvGrpSpPr>
        <p:cNvPr id="1" name=""/>
        <p:cNvGrpSpPr/>
        <p:nvPr/>
      </p:nvGrpSpPr>
      <p:grpSpPr>
        <a:xfrm>
          <a:off x="0" y="0"/>
          <a:ext cx="0" cy="0"/>
          <a:chOff x="0" y="0"/>
          <a:chExt cx="0" cy="0"/>
        </a:xfrm>
      </p:grpSpPr>
      <p:sp>
        <p:nvSpPr>
          <p:cNvPr id="460"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61" name="Title Text"/>
          <p:cNvSpPr txBox="1"/>
          <p:nvPr>
            <p:ph type="title"/>
          </p:nvPr>
        </p:nvSpPr>
        <p:spPr>
          <a:xfrm>
            <a:off x="1472974" y="274244"/>
            <a:ext cx="5676395" cy="796758"/>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62"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63"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1 ">
    <p:bg>
      <p:bgPr>
        <a:solidFill>
          <a:srgbClr val="00B2FF"/>
        </a:solidFill>
      </p:bgPr>
    </p:bg>
    <p:spTree>
      <p:nvGrpSpPr>
        <p:cNvPr id="1" name=""/>
        <p:cNvGrpSpPr/>
        <p:nvPr/>
      </p:nvGrpSpPr>
      <p:grpSpPr>
        <a:xfrm>
          <a:off x="0" y="0"/>
          <a:ext cx="0" cy="0"/>
          <a:chOff x="0" y="0"/>
          <a:chExt cx="0" cy="0"/>
        </a:xfrm>
      </p:grpSpPr>
      <p:sp>
        <p:nvSpPr>
          <p:cNvPr id="470"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71"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72"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73"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74"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2 ">
    <p:bg>
      <p:bgPr>
        <a:solidFill>
          <a:srgbClr val="FF2837"/>
        </a:solidFill>
      </p:bgPr>
    </p:bg>
    <p:spTree>
      <p:nvGrpSpPr>
        <p:cNvPr id="1" name=""/>
        <p:cNvGrpSpPr/>
        <p:nvPr/>
      </p:nvGrpSpPr>
      <p:grpSpPr>
        <a:xfrm>
          <a:off x="0" y="0"/>
          <a:ext cx="0" cy="0"/>
          <a:chOff x="0" y="0"/>
          <a:chExt cx="0" cy="0"/>
        </a:xfrm>
      </p:grpSpPr>
      <p:sp>
        <p:nvSpPr>
          <p:cNvPr id="481"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82"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83"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84"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85"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3">
    <p:bg>
      <p:bgPr>
        <a:solidFill>
          <a:srgbClr val="64BE00"/>
        </a:solidFill>
      </p:bgPr>
    </p:bg>
    <p:spTree>
      <p:nvGrpSpPr>
        <p:cNvPr id="1" name=""/>
        <p:cNvGrpSpPr/>
        <p:nvPr/>
      </p:nvGrpSpPr>
      <p:grpSpPr>
        <a:xfrm>
          <a:off x="0" y="0"/>
          <a:ext cx="0" cy="0"/>
          <a:chOff x="0" y="0"/>
          <a:chExt cx="0" cy="0"/>
        </a:xfrm>
      </p:grpSpPr>
      <p:sp>
        <p:nvSpPr>
          <p:cNvPr id="492"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93"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94"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95"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96"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5_Text">
    <p:spTree>
      <p:nvGrpSpPr>
        <p:cNvPr id="1" name=""/>
        <p:cNvGrpSpPr/>
        <p:nvPr/>
      </p:nvGrpSpPr>
      <p:grpSpPr>
        <a:xfrm>
          <a:off x="0" y="0"/>
          <a:ext cx="0" cy="0"/>
          <a:chOff x="0" y="0"/>
          <a:chExt cx="0" cy="0"/>
        </a:xfrm>
      </p:grpSpPr>
      <p:sp>
        <p:nvSpPr>
          <p:cNvPr id="503"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504" name="Title Text"/>
          <p:cNvSpPr txBox="1"/>
          <p:nvPr>
            <p:ph type="title"/>
          </p:nvPr>
        </p:nvSpPr>
        <p:spPr>
          <a:xfrm>
            <a:off x="1709737" y="276882"/>
            <a:ext cx="5713811" cy="296236"/>
          </a:xfrm>
          <a:prstGeom prst="rect">
            <a:avLst/>
          </a:prstGeom>
        </p:spPr>
        <p:txBody>
          <a:bodyPr lIns="0" tIns="0" rIns="0" bIns="0" anchor="t"/>
          <a:lstStyle>
            <a:lvl1pPr algn="l" defTabSz="342900">
              <a:lnSpc>
                <a:spcPct val="90000"/>
              </a:lnSpc>
              <a:defRPr b="1" spc="0" sz="2000">
                <a:latin typeface="Century Gothic"/>
                <a:ea typeface="Century Gothic"/>
                <a:cs typeface="Century Gothic"/>
                <a:sym typeface="Century Gothic"/>
              </a:defRPr>
            </a:lvl1pPr>
          </a:lstStyle>
          <a:p>
            <a:pPr/>
            <a:r>
              <a:t>Title Text</a:t>
            </a:r>
          </a:p>
        </p:txBody>
      </p:sp>
      <p:sp>
        <p:nvSpPr>
          <p:cNvPr id="505" name="Body Level One…"/>
          <p:cNvSpPr txBox="1"/>
          <p:nvPr>
            <p:ph type="body" sz="quarter" idx="1"/>
          </p:nvPr>
        </p:nvSpPr>
        <p:spPr>
          <a:xfrm>
            <a:off x="1709736" y="891479"/>
            <a:ext cx="5713811" cy="1142621"/>
          </a:xfrm>
          <a:prstGeom prst="rect">
            <a:avLst/>
          </a:prstGeom>
        </p:spPr>
        <p:txBody>
          <a:bodyPr lIns="0" tIns="0" rIns="0" bIns="0"/>
          <a:lstStyle>
            <a:lvl1pPr marL="0" indent="0" defTabSz="342900">
              <a:lnSpc>
                <a:spcPct val="150000"/>
              </a:lnSpc>
              <a:spcBef>
                <a:spcPts val="200"/>
              </a:spcBef>
              <a:buClrTx/>
              <a:buSzTx/>
              <a:buNone/>
              <a:defRPr sz="1200">
                <a:solidFill>
                  <a:srgbClr val="333333"/>
                </a:solidFill>
                <a:latin typeface="Century Gothic"/>
                <a:ea typeface="Century Gothic"/>
                <a:cs typeface="Century Gothic"/>
                <a:sym typeface="Century Gothic"/>
              </a:defRPr>
            </a:lvl1pPr>
            <a:lvl2pPr marL="0" indent="457200" defTabSz="342900">
              <a:lnSpc>
                <a:spcPct val="150000"/>
              </a:lnSpc>
              <a:spcBef>
                <a:spcPts val="200"/>
              </a:spcBef>
              <a:buClrTx/>
              <a:buSzTx/>
              <a:buNone/>
              <a:defRPr sz="1200">
                <a:solidFill>
                  <a:srgbClr val="333333"/>
                </a:solidFill>
                <a:latin typeface="Century Gothic"/>
                <a:ea typeface="Century Gothic"/>
                <a:cs typeface="Century Gothic"/>
                <a:sym typeface="Century Gothic"/>
              </a:defRPr>
            </a:lvl2pPr>
            <a:lvl3pPr marL="0" indent="914400" defTabSz="342900">
              <a:lnSpc>
                <a:spcPct val="150000"/>
              </a:lnSpc>
              <a:spcBef>
                <a:spcPts val="200"/>
              </a:spcBef>
              <a:buClrTx/>
              <a:buSzTx/>
              <a:buNone/>
              <a:defRPr sz="1200">
                <a:solidFill>
                  <a:srgbClr val="333333"/>
                </a:solidFill>
                <a:latin typeface="Century Gothic"/>
                <a:ea typeface="Century Gothic"/>
                <a:cs typeface="Century Gothic"/>
                <a:sym typeface="Century Gothic"/>
              </a:defRPr>
            </a:lvl3pPr>
            <a:lvl4pPr marL="0" indent="1371600" defTabSz="342900">
              <a:lnSpc>
                <a:spcPct val="150000"/>
              </a:lnSpc>
              <a:spcBef>
                <a:spcPts val="200"/>
              </a:spcBef>
              <a:buClrTx/>
              <a:buSzTx/>
              <a:buNone/>
              <a:defRPr sz="1200">
                <a:solidFill>
                  <a:srgbClr val="333333"/>
                </a:solidFill>
                <a:latin typeface="Century Gothic"/>
                <a:ea typeface="Century Gothic"/>
                <a:cs typeface="Century Gothic"/>
                <a:sym typeface="Century Gothic"/>
              </a:defRPr>
            </a:lvl4pPr>
            <a:lvl5pPr marL="0" indent="1828800" defTabSz="342900">
              <a:lnSpc>
                <a:spcPct val="150000"/>
              </a:lnSpc>
              <a:spcBef>
                <a:spcPts val="200"/>
              </a:spcBef>
              <a:buClrTx/>
              <a:buSzTx/>
              <a:buNone/>
              <a:defRPr sz="1200">
                <a:solidFill>
                  <a:srgbClr val="333333"/>
                </a:solidFill>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506"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507" name="圖片 9" descr="圖片 9"/>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_Title and 2 columns">
    <p:spTree>
      <p:nvGrpSpPr>
        <p:cNvPr id="1" name=""/>
        <p:cNvGrpSpPr/>
        <p:nvPr/>
      </p:nvGrpSpPr>
      <p:grpSpPr>
        <a:xfrm>
          <a:off x="0" y="0"/>
          <a:ext cx="0" cy="0"/>
          <a:chOff x="0" y="0"/>
          <a:chExt cx="0" cy="0"/>
        </a:xfrm>
      </p:grpSpPr>
      <p:sp>
        <p:nvSpPr>
          <p:cNvPr id="514"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515" name="Body Level One…"/>
          <p:cNvSpPr txBox="1"/>
          <p:nvPr>
            <p:ph type="body" sz="quarter" idx="1"/>
          </p:nvPr>
        </p:nvSpPr>
        <p:spPr>
          <a:xfrm>
            <a:off x="1715691" y="1459248"/>
            <a:ext cx="2677720" cy="187552"/>
          </a:xfrm>
          <a:prstGeom prst="rect">
            <a:avLst/>
          </a:prstGeom>
        </p:spPr>
        <p:txBody>
          <a:bodyPr lIns="0" tIns="0" rIns="0" bIns="0"/>
          <a:lstStyle>
            <a:lvl1pPr marL="0" indent="0" defTabSz="342900">
              <a:lnSpc>
                <a:spcPct val="110000"/>
              </a:lnSpc>
              <a:spcBef>
                <a:spcPts val="200"/>
              </a:spcBef>
              <a:buClrTx/>
              <a:buSzTx/>
              <a:buNone/>
              <a:defRPr sz="1100">
                <a:latin typeface="Century Gothic"/>
                <a:ea typeface="Century Gothic"/>
                <a:cs typeface="Century Gothic"/>
                <a:sym typeface="Century Gothic"/>
              </a:defRPr>
            </a:lvl1pPr>
            <a:lvl2pPr marL="0" indent="457200" defTabSz="342900">
              <a:lnSpc>
                <a:spcPct val="110000"/>
              </a:lnSpc>
              <a:spcBef>
                <a:spcPts val="200"/>
              </a:spcBef>
              <a:buClrTx/>
              <a:buSzTx/>
              <a:buNone/>
              <a:defRPr sz="1100">
                <a:latin typeface="Century Gothic"/>
                <a:ea typeface="Century Gothic"/>
                <a:cs typeface="Century Gothic"/>
                <a:sym typeface="Century Gothic"/>
              </a:defRPr>
            </a:lvl2pPr>
            <a:lvl3pPr marL="0" indent="914400" defTabSz="342900">
              <a:lnSpc>
                <a:spcPct val="110000"/>
              </a:lnSpc>
              <a:spcBef>
                <a:spcPts val="200"/>
              </a:spcBef>
              <a:buClrTx/>
              <a:buSzTx/>
              <a:buNone/>
              <a:defRPr sz="1100">
                <a:latin typeface="Century Gothic"/>
                <a:ea typeface="Century Gothic"/>
                <a:cs typeface="Century Gothic"/>
                <a:sym typeface="Century Gothic"/>
              </a:defRPr>
            </a:lvl3pPr>
            <a:lvl4pPr marL="0" indent="1371600" defTabSz="342900">
              <a:lnSpc>
                <a:spcPct val="110000"/>
              </a:lnSpc>
              <a:spcBef>
                <a:spcPts val="200"/>
              </a:spcBef>
              <a:buClrTx/>
              <a:buSzTx/>
              <a:buNone/>
              <a:defRPr sz="1100">
                <a:latin typeface="Century Gothic"/>
                <a:ea typeface="Century Gothic"/>
                <a:cs typeface="Century Gothic"/>
                <a:sym typeface="Century Gothic"/>
              </a:defRPr>
            </a:lvl4pPr>
            <a:lvl5pPr marL="0" indent="1828800" defTabSz="342900">
              <a:lnSpc>
                <a:spcPct val="110000"/>
              </a:lnSpc>
              <a:spcBef>
                <a:spcPts val="200"/>
              </a:spcBef>
              <a:buClrTx/>
              <a:buSzTx/>
              <a:buNone/>
              <a:defRPr sz="11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516" name="Text Placeholder 2"/>
          <p:cNvSpPr/>
          <p:nvPr>
            <p:ph type="body" sz="quarter" idx="13"/>
          </p:nvPr>
        </p:nvSpPr>
        <p:spPr>
          <a:xfrm>
            <a:off x="4739765" y="1459248"/>
            <a:ext cx="2692117" cy="187552"/>
          </a:xfrm>
          <a:prstGeom prst="rect">
            <a:avLst/>
          </a:prstGeom>
        </p:spPr>
        <p:txBody>
          <a:bodyPr lIns="0" tIns="0" rIns="0" bIns="0"/>
          <a:lstStyle/>
          <a:p>
            <a:pPr marL="0" indent="0" defTabSz="342900">
              <a:lnSpc>
                <a:spcPct val="110000"/>
              </a:lnSpc>
              <a:spcBef>
                <a:spcPts val="200"/>
              </a:spcBef>
              <a:buClrTx/>
              <a:buSzTx/>
              <a:buNone/>
              <a:defRPr sz="1100">
                <a:latin typeface="Century Gothic"/>
                <a:ea typeface="Century Gothic"/>
                <a:cs typeface="Century Gothic"/>
                <a:sym typeface="Century Gothic"/>
              </a:defRPr>
            </a:pPr>
          </a:p>
        </p:txBody>
      </p:sp>
      <p:sp>
        <p:nvSpPr>
          <p:cNvPr id="517" name="Title Text"/>
          <p:cNvSpPr txBox="1"/>
          <p:nvPr>
            <p:ph type="title"/>
          </p:nvPr>
        </p:nvSpPr>
        <p:spPr>
          <a:xfrm>
            <a:off x="1709737" y="276882"/>
            <a:ext cx="5725717" cy="296236"/>
          </a:xfrm>
          <a:prstGeom prst="rect">
            <a:avLst/>
          </a:prstGeom>
        </p:spPr>
        <p:txBody>
          <a:bodyPr lIns="0" tIns="0" rIns="0" bIns="0" anchor="t"/>
          <a:lstStyle>
            <a:lvl1pPr algn="l" defTabSz="342900">
              <a:lnSpc>
                <a:spcPct val="90000"/>
              </a:lnSpc>
              <a:defRPr b="1" spc="0" sz="2000">
                <a:latin typeface="Century Gothic"/>
                <a:ea typeface="Century Gothic"/>
                <a:cs typeface="Century Gothic"/>
                <a:sym typeface="Century Gothic"/>
              </a:defRPr>
            </a:lvl1pPr>
          </a:lstStyle>
          <a:p>
            <a:pPr/>
            <a:r>
              <a:t>Title Text</a:t>
            </a:r>
          </a:p>
        </p:txBody>
      </p:sp>
      <p:sp>
        <p:nvSpPr>
          <p:cNvPr id="518"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519" name="圖片 9" descr="圖片 9"/>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7_Title, bullets and image">
    <p:spTree>
      <p:nvGrpSpPr>
        <p:cNvPr id="1" name=""/>
        <p:cNvGrpSpPr/>
        <p:nvPr/>
      </p:nvGrpSpPr>
      <p:grpSpPr>
        <a:xfrm>
          <a:off x="0" y="0"/>
          <a:ext cx="0" cy="0"/>
          <a:chOff x="0" y="0"/>
          <a:chExt cx="0" cy="0"/>
        </a:xfrm>
      </p:grpSpPr>
      <p:sp>
        <p:nvSpPr>
          <p:cNvPr id="526"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527" name="Picture Placeholder 2"/>
          <p:cNvSpPr/>
          <p:nvPr>
            <p:ph type="pic" sz="half" idx="13"/>
          </p:nvPr>
        </p:nvSpPr>
        <p:spPr>
          <a:xfrm>
            <a:off x="4575420" y="0"/>
            <a:ext cx="3432137" cy="5143500"/>
          </a:xfrm>
          <a:prstGeom prst="rect">
            <a:avLst/>
          </a:prstGeom>
        </p:spPr>
        <p:txBody>
          <a:bodyPr lIns="91439" rIns="91439">
            <a:noAutofit/>
          </a:bodyPr>
          <a:lstStyle/>
          <a:p>
            <a:pPr/>
          </a:p>
        </p:txBody>
      </p:sp>
      <p:sp>
        <p:nvSpPr>
          <p:cNvPr id="528" name="Body Level One…"/>
          <p:cNvSpPr txBox="1"/>
          <p:nvPr>
            <p:ph type="body" sz="quarter" idx="1"/>
          </p:nvPr>
        </p:nvSpPr>
        <p:spPr>
          <a:xfrm>
            <a:off x="1715690" y="1487835"/>
            <a:ext cx="2691043" cy="435697"/>
          </a:xfrm>
          <a:prstGeom prst="rect">
            <a:avLst/>
          </a:prstGeom>
        </p:spPr>
        <p:txBody>
          <a:bodyPr lIns="0" tIns="0" rIns="0" bIns="0"/>
          <a:lstStyle>
            <a:lvl1pPr marL="131999" indent="-131999" defTabSz="342900">
              <a:lnSpc>
                <a:spcPct val="110000"/>
              </a:lnSpc>
              <a:spcBef>
                <a:spcPts val="300"/>
              </a:spcBef>
              <a:buClrTx/>
              <a:buSzPct val="100000"/>
              <a:buFont typeface="Arial"/>
              <a:buChar char="•"/>
              <a:defRPr sz="1100">
                <a:latin typeface="Century Gothic"/>
                <a:ea typeface="Century Gothic"/>
                <a:cs typeface="Century Gothic"/>
                <a:sym typeface="Century Gothic"/>
              </a:defRPr>
            </a:lvl1pPr>
            <a:lvl2pPr marL="311999" indent="-131999" defTabSz="342900">
              <a:lnSpc>
                <a:spcPct val="110000"/>
              </a:lnSpc>
              <a:spcBef>
                <a:spcPts val="300"/>
              </a:spcBef>
              <a:buClrTx/>
              <a:buSzPct val="100000"/>
              <a:buFont typeface="Arial"/>
              <a:buChar char="–"/>
              <a:defRPr sz="1100">
                <a:latin typeface="Century Gothic"/>
                <a:ea typeface="Century Gothic"/>
                <a:cs typeface="Century Gothic"/>
                <a:sym typeface="Century Gothic"/>
              </a:defRPr>
            </a:lvl2pPr>
            <a:lvl3pPr marL="1123950" indent="-209550" defTabSz="342900">
              <a:lnSpc>
                <a:spcPct val="110000"/>
              </a:lnSpc>
              <a:spcBef>
                <a:spcPts val="300"/>
              </a:spcBef>
              <a:buClrTx/>
              <a:buSzPct val="100000"/>
              <a:buFont typeface="Arial"/>
              <a:buChar char="•"/>
              <a:defRPr sz="1100">
                <a:latin typeface="Century Gothic"/>
                <a:ea typeface="Century Gothic"/>
                <a:cs typeface="Century Gothic"/>
                <a:sym typeface="Century Gothic"/>
              </a:defRPr>
            </a:lvl3pPr>
            <a:lvl4pPr marL="1581150" indent="-209550" defTabSz="342900">
              <a:lnSpc>
                <a:spcPct val="110000"/>
              </a:lnSpc>
              <a:spcBef>
                <a:spcPts val="300"/>
              </a:spcBef>
              <a:buClrTx/>
              <a:buSzPct val="100000"/>
              <a:buFont typeface="Arial"/>
              <a:buChar char="–"/>
              <a:defRPr sz="1100">
                <a:latin typeface="Century Gothic"/>
                <a:ea typeface="Century Gothic"/>
                <a:cs typeface="Century Gothic"/>
                <a:sym typeface="Century Gothic"/>
              </a:defRPr>
            </a:lvl4pPr>
            <a:lvl5pPr marL="2038350" indent="-209550" defTabSz="342900">
              <a:lnSpc>
                <a:spcPct val="110000"/>
              </a:lnSpc>
              <a:spcBef>
                <a:spcPts val="300"/>
              </a:spcBef>
              <a:buClrTx/>
              <a:buSzPct val="100000"/>
              <a:buFont typeface="Arial"/>
              <a:buChar char="»"/>
              <a:defRPr sz="11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529" name="Title Text"/>
          <p:cNvSpPr txBox="1"/>
          <p:nvPr>
            <p:ph type="title"/>
          </p:nvPr>
        </p:nvSpPr>
        <p:spPr>
          <a:xfrm>
            <a:off x="1709737" y="276882"/>
            <a:ext cx="2696996" cy="296236"/>
          </a:xfrm>
          <a:prstGeom prst="rect">
            <a:avLst/>
          </a:prstGeom>
        </p:spPr>
        <p:txBody>
          <a:bodyPr lIns="0" tIns="0" rIns="0" bIns="0" anchor="t"/>
          <a:lstStyle>
            <a:lvl1pPr algn="l" defTabSz="342900">
              <a:lnSpc>
                <a:spcPct val="90000"/>
              </a:lnSpc>
              <a:defRPr b="1" spc="0" sz="2000">
                <a:latin typeface="Century Gothic"/>
                <a:ea typeface="Century Gothic"/>
                <a:cs typeface="Century Gothic"/>
                <a:sym typeface="Century Gothic"/>
              </a:defRPr>
            </a:lvl1pPr>
          </a:lstStyle>
          <a:p>
            <a:pPr/>
            <a:r>
              <a:t>Title Text</a:t>
            </a:r>
          </a:p>
        </p:txBody>
      </p:sp>
      <p:sp>
        <p:nvSpPr>
          <p:cNvPr id="530"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531" name="圖片 8" descr="圖片 8"/>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2_Ending page with black logo">
    <p:bg>
      <p:bgPr>
        <a:solidFill>
          <a:srgbClr val="FF8900"/>
        </a:solidFill>
      </p:bgPr>
    </p:bg>
    <p:spTree>
      <p:nvGrpSpPr>
        <p:cNvPr id="1" name=""/>
        <p:cNvGrpSpPr/>
        <p:nvPr/>
      </p:nvGrpSpPr>
      <p:grpSpPr>
        <a:xfrm>
          <a:off x="0" y="0"/>
          <a:ext cx="0" cy="0"/>
          <a:chOff x="0" y="0"/>
          <a:chExt cx="0" cy="0"/>
        </a:xfrm>
      </p:grpSpPr>
      <p:sp>
        <p:nvSpPr>
          <p:cNvPr id="538"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pic>
        <p:nvPicPr>
          <p:cNvPr id="539" name="Picture 2" descr="Picture 2"/>
          <p:cNvPicPr>
            <a:picLocks noChangeAspect="1"/>
          </p:cNvPicPr>
          <p:nvPr/>
        </p:nvPicPr>
        <p:blipFill>
          <a:blip r:embed="rId2">
            <a:extLst/>
          </a:blip>
          <a:stretch>
            <a:fillRect/>
          </a:stretch>
        </p:blipFill>
        <p:spPr>
          <a:xfrm>
            <a:off x="3761776" y="2167127"/>
            <a:ext cx="1620449" cy="809246"/>
          </a:xfrm>
          <a:prstGeom prst="rect">
            <a:avLst/>
          </a:prstGeom>
          <a:ln w="12700">
            <a:miter lim="400000"/>
          </a:ln>
        </p:spPr>
      </p:pic>
      <p:sp>
        <p:nvSpPr>
          <p:cNvPr id="540" name="Slide Number Placeholder 5"/>
          <p:cNvSpPr txBox="1"/>
          <p:nvPr/>
        </p:nvSpPr>
        <p:spPr>
          <a:xfrm>
            <a:off x="7605886" y="4866266"/>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grpSp>
        <p:nvGrpSpPr>
          <p:cNvPr id="98" name="Group 76"/>
          <p:cNvGrpSpPr/>
          <p:nvPr/>
        </p:nvGrpSpPr>
        <p:grpSpPr>
          <a:xfrm>
            <a:off x="-796" y="-5029"/>
            <a:ext cx="9140430" cy="5153347"/>
            <a:chOff x="0" y="0"/>
            <a:chExt cx="9140428" cy="5153346"/>
          </a:xfrm>
        </p:grpSpPr>
        <p:sp>
          <p:nvSpPr>
            <p:cNvPr id="79" name="Freeform 5"/>
            <p:cNvSpPr/>
            <p:nvPr/>
          </p:nvSpPr>
          <p:spPr>
            <a:xfrm>
              <a:off x="159900" y="1043096"/>
              <a:ext cx="6226827" cy="4110250"/>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0"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1"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2"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3" name="Freeform 9"/>
            <p:cNvSpPr/>
            <p:nvPr/>
          </p:nvSpPr>
          <p:spPr>
            <a:xfrm>
              <a:off x="3571" y="4639092"/>
              <a:ext cx="378620" cy="5111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4"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5"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6"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7"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8"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9" name="Freeform 15"/>
            <p:cNvSpPr/>
            <p:nvPr/>
          </p:nvSpPr>
          <p:spPr>
            <a:xfrm>
              <a:off x="4510087" y="3591"/>
              <a:ext cx="3843245"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90" name="Freeform 16"/>
            <p:cNvSpPr/>
            <p:nvPr/>
          </p:nvSpPr>
          <p:spPr>
            <a:xfrm>
              <a:off x="0" y="3591"/>
              <a:ext cx="267891"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91"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2" name="Freeform 18"/>
            <p:cNvSpPr/>
            <p:nvPr/>
          </p:nvSpPr>
          <p:spPr>
            <a:xfrm>
              <a:off x="4848225" y="3591"/>
              <a:ext cx="3790000"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3" name="Freeform 19"/>
            <p:cNvSpPr/>
            <p:nvPr/>
          </p:nvSpPr>
          <p:spPr>
            <a:xfrm>
              <a:off x="5158977" y="3591"/>
              <a:ext cx="3631927"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4"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5"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6" name="Freeform 22"/>
            <p:cNvSpPr/>
            <p:nvPr/>
          </p:nvSpPr>
          <p:spPr>
            <a:xfrm>
              <a:off x="7516414" y="3591"/>
              <a:ext cx="1624014"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97" name="Freeform 23"/>
            <p:cNvSpPr/>
            <p:nvPr/>
          </p:nvSpPr>
          <p:spPr>
            <a:xfrm>
              <a:off x="8468914" y="3591"/>
              <a:ext cx="671514"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02" name="Group 8"/>
          <p:cNvGrpSpPr/>
          <p:nvPr/>
        </p:nvGrpSpPr>
        <p:grpSpPr>
          <a:xfrm>
            <a:off x="2444659" y="889863"/>
            <a:ext cx="4249609" cy="3358451"/>
            <a:chOff x="0" y="0"/>
            <a:chExt cx="4249608" cy="3358450"/>
          </a:xfrm>
        </p:grpSpPr>
        <p:sp>
          <p:nvSpPr>
            <p:cNvPr id="99" name="Rectangle 98"/>
            <p:cNvSpPr/>
            <p:nvPr/>
          </p:nvSpPr>
          <p:spPr>
            <a:xfrm>
              <a:off x="0" y="-1"/>
              <a:ext cx="4243411" cy="537139"/>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00" name="Isosceles Triangle 39"/>
            <p:cNvSpPr/>
            <p:nvPr/>
          </p:nvSpPr>
          <p:spPr>
            <a:xfrm rot="10800000">
              <a:off x="1974629" y="3095152"/>
              <a:ext cx="305426" cy="263299"/>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01" name="Rectangle 100"/>
            <p:cNvSpPr/>
            <p:nvPr/>
          </p:nvSpPr>
          <p:spPr>
            <a:xfrm>
              <a:off x="0" y="603504"/>
              <a:ext cx="4249609" cy="2491648"/>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03" name="Title Text"/>
          <p:cNvSpPr txBox="1"/>
          <p:nvPr>
            <p:ph type="title"/>
          </p:nvPr>
        </p:nvSpPr>
        <p:spPr>
          <a:xfrm>
            <a:off x="2508162" y="1556046"/>
            <a:ext cx="4117669" cy="1267044"/>
          </a:xfrm>
          <a:prstGeom prst="rect">
            <a:avLst/>
          </a:prstGeom>
        </p:spPr>
        <p:txBody>
          <a:bodyPr lIns="0" tIns="0" rIns="0" bIns="0" anchor="b"/>
          <a:lstStyle>
            <a:lvl1pPr>
              <a:defRPr sz="3300">
                <a:solidFill>
                  <a:srgbClr val="FFFEFF"/>
                </a:solidFill>
              </a:defRPr>
            </a:lvl1pPr>
          </a:lstStyle>
          <a:p>
            <a:pPr/>
            <a:r>
              <a:t>Title Text</a:t>
            </a:r>
          </a:p>
        </p:txBody>
      </p:sp>
      <p:sp>
        <p:nvSpPr>
          <p:cNvPr id="104" name="Body Level One…"/>
          <p:cNvSpPr txBox="1"/>
          <p:nvPr>
            <p:ph type="body" sz="quarter" idx="1"/>
          </p:nvPr>
        </p:nvSpPr>
        <p:spPr>
          <a:xfrm>
            <a:off x="2508162" y="2885138"/>
            <a:ext cx="4117667" cy="1037829"/>
          </a:xfrm>
          <a:prstGeom prst="rect">
            <a:avLst/>
          </a:prstGeom>
        </p:spPr>
        <p:txBody>
          <a:bodyPr lIns="0" tIns="0" rIns="0" bIns="0"/>
          <a:lstStyle>
            <a:lvl1pPr marL="0" indent="0" algn="ctr">
              <a:buClrTx/>
              <a:buSzTx/>
              <a:buNone/>
              <a:defRPr>
                <a:solidFill>
                  <a:srgbClr val="FFFEFF"/>
                </a:solidFill>
              </a:defRPr>
            </a:lvl1pPr>
            <a:lvl2pPr marL="0" indent="342900" algn="ctr">
              <a:buClrTx/>
              <a:buSzTx/>
              <a:buNone/>
              <a:defRPr>
                <a:solidFill>
                  <a:srgbClr val="FFFEFF"/>
                </a:solidFill>
              </a:defRPr>
            </a:lvl2pPr>
            <a:lvl3pPr marL="0" indent="685800" algn="ctr">
              <a:buClrTx/>
              <a:buSzTx/>
              <a:buNone/>
              <a:defRPr>
                <a:solidFill>
                  <a:srgbClr val="FFFEFF"/>
                </a:solidFill>
              </a:defRPr>
            </a:lvl3pPr>
            <a:lvl4pPr marL="0" indent="1028700" algn="ctr">
              <a:buClrTx/>
              <a:buSzTx/>
              <a:buNone/>
              <a:defRPr>
                <a:solidFill>
                  <a:srgbClr val="FFFEFF"/>
                </a:solidFill>
              </a:defRPr>
            </a:lvl4pPr>
            <a:lvl5pPr marL="0" indent="1371600" algn="ctr">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1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2_Ending page with white logo">
    <p:bg>
      <p:bgPr>
        <a:solidFill>
          <a:srgbClr val="FF8900"/>
        </a:solidFill>
      </p:bgPr>
    </p:bg>
    <p:spTree>
      <p:nvGrpSpPr>
        <p:cNvPr id="1" name=""/>
        <p:cNvGrpSpPr/>
        <p:nvPr/>
      </p:nvGrpSpPr>
      <p:grpSpPr>
        <a:xfrm>
          <a:off x="0" y="0"/>
          <a:ext cx="0" cy="0"/>
          <a:chOff x="0" y="0"/>
          <a:chExt cx="0" cy="0"/>
        </a:xfrm>
      </p:grpSpPr>
      <p:sp>
        <p:nvSpPr>
          <p:cNvPr id="547"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pic>
        <p:nvPicPr>
          <p:cNvPr id="548" name="Picture 5" descr="Picture 5"/>
          <p:cNvPicPr>
            <a:picLocks noChangeAspect="1"/>
          </p:cNvPicPr>
          <p:nvPr/>
        </p:nvPicPr>
        <p:blipFill>
          <a:blip r:embed="rId2">
            <a:extLst/>
          </a:blip>
          <a:stretch>
            <a:fillRect/>
          </a:stretch>
        </p:blipFill>
        <p:spPr>
          <a:xfrm>
            <a:off x="3761776" y="2167127"/>
            <a:ext cx="1620449" cy="809246"/>
          </a:xfrm>
          <a:prstGeom prst="rect">
            <a:avLst/>
          </a:prstGeom>
          <a:ln w="12700">
            <a:miter lim="400000"/>
          </a:ln>
        </p:spPr>
      </p:pic>
      <p:sp>
        <p:nvSpPr>
          <p:cNvPr id="549" name="Slide Number Placeholder 5"/>
          <p:cNvSpPr txBox="1"/>
          <p:nvPr/>
        </p:nvSpPr>
        <p:spPr>
          <a:xfrm>
            <a:off x="7605886" y="4866266"/>
            <a:ext cx="235399" cy="144781"/>
          </a:xfrm>
          <a:prstGeom prst="rect">
            <a:avLst/>
          </a:prstGeom>
          <a:ln w="12700">
            <a:miter lim="400000"/>
          </a:ln>
        </p:spPr>
        <p:txBody>
          <a:bodyPr lIns="34289" tIns="34289" rIns="34289" bIns="34289" anchor="ctr">
            <a:spAutoFit/>
          </a:bodyPr>
          <a:lstStyle/>
          <a:p>
            <a:pPr algn="r" defTabSz="342900">
              <a:defRPr sz="500">
                <a:solidFill>
                  <a:srgbClr val="FFFFFF"/>
                </a:solidFill>
                <a:latin typeface="Century Gothic"/>
                <a:ea typeface="Century Gothic"/>
                <a:cs typeface="Century Gothic"/>
                <a:sym typeface="Century Gothic"/>
              </a:defRPr>
            </a:pPr>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grpSp>
        <p:nvGrpSpPr>
          <p:cNvPr id="133" name="Group 36"/>
          <p:cNvGrpSpPr/>
          <p:nvPr/>
        </p:nvGrpSpPr>
        <p:grpSpPr>
          <a:xfrm>
            <a:off x="3572" y="-1"/>
            <a:ext cx="9121380" cy="5139930"/>
            <a:chOff x="0" y="0"/>
            <a:chExt cx="9121379" cy="5139928"/>
          </a:xfrm>
        </p:grpSpPr>
        <p:sp>
          <p:nvSpPr>
            <p:cNvPr id="112"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3"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4"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5"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6"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7"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8"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9"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0"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1"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2"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3"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4"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5"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6"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7"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28"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129"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0"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1"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2"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37" name="Group 58"/>
          <p:cNvGrpSpPr/>
          <p:nvPr/>
        </p:nvGrpSpPr>
        <p:grpSpPr>
          <a:xfrm>
            <a:off x="600108" y="1274691"/>
            <a:ext cx="2755857" cy="2602817"/>
            <a:chOff x="0" y="0"/>
            <a:chExt cx="2755856" cy="2602815"/>
          </a:xfrm>
        </p:grpSpPr>
        <p:sp>
          <p:nvSpPr>
            <p:cNvPr id="134" name="Rectangle 59"/>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35"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36" name="Rectangle 61"/>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38" name="Title Text"/>
          <p:cNvSpPr txBox="1"/>
          <p:nvPr>
            <p:ph type="title"/>
          </p:nvPr>
        </p:nvSpPr>
        <p:spPr>
          <a:xfrm>
            <a:off x="666750" y="1754752"/>
            <a:ext cx="2625621" cy="1852549"/>
          </a:xfrm>
          <a:prstGeom prst="rect">
            <a:avLst/>
          </a:prstGeom>
        </p:spPr>
        <p:txBody>
          <a:bodyPr lIns="91439" tIns="91439" rIns="91439" bIns="91439"/>
          <a:lstStyle>
            <a:lvl1pPr>
              <a:defRPr>
                <a:solidFill>
                  <a:srgbClr val="FFFEFF"/>
                </a:solidFill>
              </a:defRPr>
            </a:lvl1pPr>
          </a:lstStyle>
          <a:p>
            <a:pPr/>
            <a:r>
              <a:t>Title Text</a:t>
            </a:r>
          </a:p>
        </p:txBody>
      </p:sp>
      <p:sp>
        <p:nvSpPr>
          <p:cNvPr id="139" name="Body Level One…"/>
          <p:cNvSpPr txBox="1"/>
          <p:nvPr>
            <p:ph type="body" sz="quarter" idx="1"/>
          </p:nvPr>
        </p:nvSpPr>
        <p:spPr>
          <a:xfrm>
            <a:off x="3840658" y="602390"/>
            <a:ext cx="4702194" cy="178699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grpSp>
        <p:nvGrpSpPr>
          <p:cNvPr id="168" name="Group 38"/>
          <p:cNvGrpSpPr/>
          <p:nvPr/>
        </p:nvGrpSpPr>
        <p:grpSpPr>
          <a:xfrm>
            <a:off x="3572" y="-1"/>
            <a:ext cx="9121380" cy="5139930"/>
            <a:chOff x="0" y="0"/>
            <a:chExt cx="9121379" cy="5139928"/>
          </a:xfrm>
        </p:grpSpPr>
        <p:sp>
          <p:nvSpPr>
            <p:cNvPr id="147"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48"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49"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0"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1"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2"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3"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4"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5"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6"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7"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8"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9"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0"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1"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2"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63"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164"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5"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6"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7"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72" name="Group 60"/>
          <p:cNvGrpSpPr/>
          <p:nvPr/>
        </p:nvGrpSpPr>
        <p:grpSpPr>
          <a:xfrm>
            <a:off x="600108" y="1274691"/>
            <a:ext cx="2755857" cy="2602817"/>
            <a:chOff x="0" y="0"/>
            <a:chExt cx="2755856" cy="2602815"/>
          </a:xfrm>
        </p:grpSpPr>
        <p:sp>
          <p:nvSpPr>
            <p:cNvPr id="169" name="Rectangle 61"/>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70"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71" name="Rectangle 63"/>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73" name="Title Text"/>
          <p:cNvSpPr txBox="1"/>
          <p:nvPr>
            <p:ph type="title"/>
          </p:nvPr>
        </p:nvSpPr>
        <p:spPr>
          <a:xfrm>
            <a:off x="666751" y="1772936"/>
            <a:ext cx="2625621" cy="1845374"/>
          </a:xfrm>
          <a:prstGeom prst="rect">
            <a:avLst/>
          </a:prstGeom>
        </p:spPr>
        <p:txBody>
          <a:bodyPr lIns="91439" tIns="91439" rIns="91439" bIns="91439"/>
          <a:lstStyle>
            <a:lvl1pPr>
              <a:defRPr>
                <a:solidFill>
                  <a:srgbClr val="FFFEFF"/>
                </a:solidFill>
              </a:defRPr>
            </a:lvl1pPr>
          </a:lstStyle>
          <a:p>
            <a:pPr/>
            <a:r>
              <a:t>Title Text</a:t>
            </a:r>
          </a:p>
        </p:txBody>
      </p:sp>
      <p:sp>
        <p:nvSpPr>
          <p:cNvPr id="174" name="Body Level One…"/>
          <p:cNvSpPr txBox="1"/>
          <p:nvPr>
            <p:ph type="body" sz="quarter" idx="1"/>
          </p:nvPr>
        </p:nvSpPr>
        <p:spPr>
          <a:xfrm>
            <a:off x="3843852" y="602389"/>
            <a:ext cx="4698817" cy="514351"/>
          </a:xfrm>
          <a:prstGeom prst="rect">
            <a:avLst/>
          </a:prstGeom>
        </p:spPr>
        <p:txBody>
          <a:bodyPr anchor="ctr"/>
          <a:lstStyle>
            <a:lvl1pPr marL="0" indent="0">
              <a:lnSpc>
                <a:spcPct val="100000"/>
              </a:lnSpc>
              <a:buClrTx/>
              <a:buSzTx/>
              <a:buNone/>
              <a:defRPr cap="all" sz="1600">
                <a:solidFill>
                  <a:schemeClr val="accent1"/>
                </a:solidFill>
              </a:defRPr>
            </a:lvl1pPr>
            <a:lvl2pPr marL="0" indent="342900">
              <a:lnSpc>
                <a:spcPct val="100000"/>
              </a:lnSpc>
              <a:buClrTx/>
              <a:buSzTx/>
              <a:buNone/>
              <a:defRPr cap="all" sz="1600">
                <a:solidFill>
                  <a:schemeClr val="accent1"/>
                </a:solidFill>
              </a:defRPr>
            </a:lvl2pPr>
            <a:lvl3pPr marL="0" indent="685800">
              <a:lnSpc>
                <a:spcPct val="100000"/>
              </a:lnSpc>
              <a:buClrTx/>
              <a:buSzTx/>
              <a:buNone/>
              <a:defRPr cap="all" sz="1600">
                <a:solidFill>
                  <a:schemeClr val="accent1"/>
                </a:solidFill>
              </a:defRPr>
            </a:lvl3pPr>
            <a:lvl4pPr marL="0" indent="1028700">
              <a:lnSpc>
                <a:spcPct val="100000"/>
              </a:lnSpc>
              <a:buClrTx/>
              <a:buSzTx/>
              <a:buNone/>
              <a:defRPr cap="all" sz="1600">
                <a:solidFill>
                  <a:schemeClr val="accent1"/>
                </a:solidFill>
              </a:defRPr>
            </a:lvl4pPr>
            <a:lvl5pPr marL="0" indent="1371600">
              <a:lnSpc>
                <a:spcPct val="100000"/>
              </a:lnSpc>
              <a:buClrTx/>
              <a:buSzTx/>
              <a:buNone/>
              <a:defRPr cap="all" sz="1600">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175" name="Text Placeholder 4"/>
          <p:cNvSpPr/>
          <p:nvPr>
            <p:ph type="body" sz="quarter" idx="13"/>
          </p:nvPr>
        </p:nvSpPr>
        <p:spPr>
          <a:xfrm>
            <a:off x="3838988" y="2749414"/>
            <a:ext cx="4698312" cy="514351"/>
          </a:xfrm>
          <a:prstGeom prst="rect">
            <a:avLst/>
          </a:prstGeom>
        </p:spPr>
        <p:txBody>
          <a:bodyPr anchor="ctr"/>
          <a:lstStyle/>
          <a:p>
            <a:pPr marL="0" indent="0">
              <a:lnSpc>
                <a:spcPct val="100000"/>
              </a:lnSpc>
              <a:buClrTx/>
              <a:buSzTx/>
              <a:buNone/>
              <a:defRPr cap="all" sz="1600">
                <a:solidFill>
                  <a:schemeClr val="accent1"/>
                </a:solidFill>
              </a:defRPr>
            </a:pPr>
          </a:p>
        </p:txBody>
      </p:sp>
      <p:sp>
        <p:nvSpPr>
          <p:cNvPr id="1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grpSp>
        <p:nvGrpSpPr>
          <p:cNvPr id="204" name="Group 76"/>
          <p:cNvGrpSpPr/>
          <p:nvPr/>
        </p:nvGrpSpPr>
        <p:grpSpPr>
          <a:xfrm>
            <a:off x="3572" y="-1"/>
            <a:ext cx="9121380" cy="5139930"/>
            <a:chOff x="0" y="0"/>
            <a:chExt cx="9121379" cy="5139928"/>
          </a:xfrm>
        </p:grpSpPr>
        <p:sp>
          <p:nvSpPr>
            <p:cNvPr id="183"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4"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5"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6"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7"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8"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9"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0"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1"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2"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3"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4"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5"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6"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7"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8"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99"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200"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1"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2"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3"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08" name="Group 23"/>
          <p:cNvGrpSpPr/>
          <p:nvPr/>
        </p:nvGrpSpPr>
        <p:grpSpPr>
          <a:xfrm>
            <a:off x="600108" y="1274691"/>
            <a:ext cx="2755857" cy="2602817"/>
            <a:chOff x="0" y="0"/>
            <a:chExt cx="2755856" cy="2602815"/>
          </a:xfrm>
        </p:grpSpPr>
        <p:sp>
          <p:nvSpPr>
            <p:cNvPr id="205" name="Rectangle 24"/>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06"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07" name="Rectangle 26"/>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09" name="Title Text"/>
          <p:cNvSpPr txBox="1"/>
          <p:nvPr>
            <p:ph type="title"/>
          </p:nvPr>
        </p:nvSpPr>
        <p:spPr>
          <a:xfrm>
            <a:off x="666473" y="1762443"/>
            <a:ext cx="2625899" cy="1842333"/>
          </a:xfrm>
          <a:prstGeom prst="rect">
            <a:avLst/>
          </a:prstGeom>
        </p:spPr>
        <p:txBody>
          <a:bodyPr/>
          <a:lstStyle>
            <a:lvl1pPr>
              <a:defRPr>
                <a:solidFill>
                  <a:srgbClr val="FFFEFF"/>
                </a:solidFill>
              </a:defRPr>
            </a:lvl1pPr>
          </a:lstStyle>
          <a:p>
            <a:pPr/>
            <a:r>
              <a:t>Title Text</a:t>
            </a:r>
          </a:p>
        </p:txBody>
      </p:sp>
      <p:sp>
        <p:nvSpPr>
          <p:cNvPr id="2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2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grpSp>
        <p:nvGrpSpPr>
          <p:cNvPr id="245" name="Group 73"/>
          <p:cNvGrpSpPr/>
          <p:nvPr/>
        </p:nvGrpSpPr>
        <p:grpSpPr>
          <a:xfrm>
            <a:off x="3572" y="-1"/>
            <a:ext cx="9121380" cy="5139930"/>
            <a:chOff x="0" y="0"/>
            <a:chExt cx="9121379" cy="5139928"/>
          </a:xfrm>
        </p:grpSpPr>
        <p:sp>
          <p:nvSpPr>
            <p:cNvPr id="224"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28"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29"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3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1"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2"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4"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4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24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49" name="Group 20"/>
          <p:cNvGrpSpPr/>
          <p:nvPr/>
        </p:nvGrpSpPr>
        <p:grpSpPr>
          <a:xfrm>
            <a:off x="600108" y="1274691"/>
            <a:ext cx="2755857" cy="2602817"/>
            <a:chOff x="0" y="0"/>
            <a:chExt cx="2755856" cy="2602815"/>
          </a:xfrm>
        </p:grpSpPr>
        <p:sp>
          <p:nvSpPr>
            <p:cNvPr id="246" name="Rectangle 21"/>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4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48" name="Rectangle 32"/>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50" name="Title Text"/>
          <p:cNvSpPr txBox="1"/>
          <p:nvPr>
            <p:ph type="title"/>
          </p:nvPr>
        </p:nvSpPr>
        <p:spPr>
          <a:xfrm>
            <a:off x="666473" y="1764019"/>
            <a:ext cx="2625900" cy="917475"/>
          </a:xfrm>
          <a:prstGeom prst="rect">
            <a:avLst/>
          </a:prstGeom>
        </p:spPr>
        <p:txBody>
          <a:bodyPr lIns="0" tIns="0" rIns="0" bIns="0" anchor="b"/>
          <a:lstStyle>
            <a:lvl1pPr>
              <a:defRPr sz="2400">
                <a:solidFill>
                  <a:srgbClr val="FFFEFF"/>
                </a:solidFill>
              </a:defRPr>
            </a:lvl1pPr>
          </a:lstStyle>
          <a:p>
            <a:pPr/>
            <a:r>
              <a:t>Title Text</a:t>
            </a:r>
          </a:p>
        </p:txBody>
      </p:sp>
      <p:sp>
        <p:nvSpPr>
          <p:cNvPr id="251" name="Body Level One…"/>
          <p:cNvSpPr txBox="1"/>
          <p:nvPr>
            <p:ph type="body" sz="half" idx="1"/>
          </p:nvPr>
        </p:nvSpPr>
        <p:spPr>
          <a:xfrm>
            <a:off x="3832488" y="602106"/>
            <a:ext cx="4706277" cy="3937457"/>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252" name="Text Placeholder 3"/>
          <p:cNvSpPr/>
          <p:nvPr>
            <p:ph type="body" sz="quarter" idx="13"/>
          </p:nvPr>
        </p:nvSpPr>
        <p:spPr>
          <a:xfrm>
            <a:off x="666473" y="2685139"/>
            <a:ext cx="2625900" cy="915874"/>
          </a:xfrm>
          <a:prstGeom prst="rect">
            <a:avLst/>
          </a:prstGeom>
        </p:spPr>
        <p:txBody>
          <a:bodyPr/>
          <a:lstStyle/>
          <a:p>
            <a:pPr marL="0" indent="0" algn="ctr">
              <a:buClrTx/>
              <a:buSzTx/>
              <a:buNone/>
              <a:defRPr sz="1200">
                <a:solidFill>
                  <a:srgbClr val="FFFEFF"/>
                </a:solidFill>
              </a:defRPr>
            </a:pPr>
          </a:p>
        </p:txBody>
      </p:sp>
      <p:sp>
        <p:nvSpPr>
          <p:cNvPr id="2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grpSp>
        <p:nvGrpSpPr>
          <p:cNvPr id="279" name="Group 72"/>
          <p:cNvGrpSpPr/>
          <p:nvPr/>
        </p:nvGrpSpPr>
        <p:grpSpPr>
          <a:xfrm>
            <a:off x="-796" y="-5029"/>
            <a:ext cx="9140430" cy="5153347"/>
            <a:chOff x="0" y="0"/>
            <a:chExt cx="9140428" cy="5153346"/>
          </a:xfrm>
        </p:grpSpPr>
        <p:sp>
          <p:nvSpPr>
            <p:cNvPr id="260" name="Freeform 5"/>
            <p:cNvSpPr/>
            <p:nvPr/>
          </p:nvSpPr>
          <p:spPr>
            <a:xfrm>
              <a:off x="159900" y="1043096"/>
              <a:ext cx="6226827" cy="4110250"/>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1"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2"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63"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4" name="Freeform 9"/>
            <p:cNvSpPr/>
            <p:nvPr/>
          </p:nvSpPr>
          <p:spPr>
            <a:xfrm>
              <a:off x="3571" y="4639092"/>
              <a:ext cx="378620" cy="5111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5"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6"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7"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8"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69"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70" name="Freeform 15"/>
            <p:cNvSpPr/>
            <p:nvPr/>
          </p:nvSpPr>
          <p:spPr>
            <a:xfrm>
              <a:off x="4510087" y="3591"/>
              <a:ext cx="3843245"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71" name="Freeform 16"/>
            <p:cNvSpPr/>
            <p:nvPr/>
          </p:nvSpPr>
          <p:spPr>
            <a:xfrm>
              <a:off x="0" y="3591"/>
              <a:ext cx="267891"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72"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3" name="Freeform 18"/>
            <p:cNvSpPr/>
            <p:nvPr/>
          </p:nvSpPr>
          <p:spPr>
            <a:xfrm>
              <a:off x="4848225" y="3591"/>
              <a:ext cx="3790000"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4" name="Freeform 19"/>
            <p:cNvSpPr/>
            <p:nvPr/>
          </p:nvSpPr>
          <p:spPr>
            <a:xfrm>
              <a:off x="5158977" y="3591"/>
              <a:ext cx="3631927"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5"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6"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7" name="Freeform 22"/>
            <p:cNvSpPr/>
            <p:nvPr/>
          </p:nvSpPr>
          <p:spPr>
            <a:xfrm>
              <a:off x="7516414" y="3591"/>
              <a:ext cx="1624014"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78" name="Freeform 23"/>
            <p:cNvSpPr/>
            <p:nvPr/>
          </p:nvSpPr>
          <p:spPr>
            <a:xfrm>
              <a:off x="8468914" y="3591"/>
              <a:ext cx="671514"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83" name="Group 75"/>
          <p:cNvGrpSpPr/>
          <p:nvPr/>
        </p:nvGrpSpPr>
        <p:grpSpPr>
          <a:xfrm>
            <a:off x="604001" y="1273749"/>
            <a:ext cx="4456157" cy="2602816"/>
            <a:chOff x="0" y="0"/>
            <a:chExt cx="4456155" cy="2602815"/>
          </a:xfrm>
        </p:grpSpPr>
        <p:sp>
          <p:nvSpPr>
            <p:cNvPr id="280" name="Rectangle 76"/>
            <p:cNvSpPr/>
            <p:nvPr/>
          </p:nvSpPr>
          <p:spPr>
            <a:xfrm>
              <a:off x="-1" y="0"/>
              <a:ext cx="44561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81" name="Isosceles Triangle 9"/>
            <p:cNvSpPr/>
            <p:nvPr/>
          </p:nvSpPr>
          <p:spPr>
            <a:xfrm rot="10800000">
              <a:off x="2109582"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82" name="Rectangle 78"/>
            <p:cNvSpPr/>
            <p:nvPr/>
          </p:nvSpPr>
          <p:spPr>
            <a:xfrm>
              <a:off x="-1" y="432054"/>
              <a:ext cx="4456157"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84" name="Picture Placeholder 2"/>
          <p:cNvSpPr/>
          <p:nvPr>
            <p:ph type="pic" sz="half" idx="13"/>
          </p:nvPr>
        </p:nvSpPr>
        <p:spPr>
          <a:xfrm>
            <a:off x="5657632" y="0"/>
            <a:ext cx="3486368" cy="5143500"/>
          </a:xfrm>
          <a:prstGeom prst="rect">
            <a:avLst/>
          </a:prstGeom>
        </p:spPr>
        <p:txBody>
          <a:bodyPr lIns="91439" rIns="91439">
            <a:noAutofit/>
          </a:bodyPr>
          <a:lstStyle/>
          <a:p>
            <a:pPr/>
          </a:p>
        </p:txBody>
      </p:sp>
      <p:sp>
        <p:nvSpPr>
          <p:cNvPr id="285" name="Title Text"/>
          <p:cNvSpPr txBox="1"/>
          <p:nvPr>
            <p:ph type="title"/>
          </p:nvPr>
        </p:nvSpPr>
        <p:spPr>
          <a:xfrm>
            <a:off x="664081" y="1770190"/>
            <a:ext cx="4332487" cy="883525"/>
          </a:xfrm>
          <a:prstGeom prst="rect">
            <a:avLst/>
          </a:prstGeom>
        </p:spPr>
        <p:txBody>
          <a:bodyPr lIns="0" tIns="0" rIns="0" bIns="0" anchor="b"/>
          <a:lstStyle>
            <a:lvl1pPr>
              <a:defRPr sz="2700">
                <a:solidFill>
                  <a:srgbClr val="FFFEFF"/>
                </a:solidFill>
              </a:defRPr>
            </a:lvl1pPr>
          </a:lstStyle>
          <a:p>
            <a:pPr/>
            <a:r>
              <a:t>Title Text</a:t>
            </a:r>
          </a:p>
        </p:txBody>
      </p:sp>
      <p:sp>
        <p:nvSpPr>
          <p:cNvPr id="286" name="Body Level One…"/>
          <p:cNvSpPr txBox="1"/>
          <p:nvPr>
            <p:ph type="body" sz="quarter" idx="1"/>
          </p:nvPr>
        </p:nvSpPr>
        <p:spPr>
          <a:xfrm>
            <a:off x="664081" y="2658759"/>
            <a:ext cx="4332487" cy="955650"/>
          </a:xfrm>
          <a:prstGeom prst="rect">
            <a:avLst/>
          </a:prstGeom>
        </p:spPr>
        <p:txBody>
          <a:bodyPr/>
          <a:lstStyle>
            <a:lvl1pPr marL="0" indent="0" algn="ctr">
              <a:buClrTx/>
              <a:buSzTx/>
              <a:buNone/>
              <a:defRPr>
                <a:solidFill>
                  <a:srgbClr val="FFFEFF"/>
                </a:solidFill>
              </a:defRPr>
            </a:lvl1pPr>
            <a:lvl2pPr marL="0" indent="342900" algn="ctr">
              <a:buClrTx/>
              <a:buSzTx/>
              <a:buNone/>
              <a:defRPr>
                <a:solidFill>
                  <a:srgbClr val="FFFEFF"/>
                </a:solidFill>
              </a:defRPr>
            </a:lvl2pPr>
            <a:lvl3pPr marL="0" indent="685800" algn="ctr">
              <a:buClrTx/>
              <a:buSzTx/>
              <a:buNone/>
              <a:defRPr>
                <a:solidFill>
                  <a:srgbClr val="FFFEFF"/>
                </a:solidFill>
              </a:defRPr>
            </a:lvl3pPr>
            <a:lvl4pPr marL="0" indent="1028700" algn="ctr">
              <a:buClrTx/>
              <a:buSzTx/>
              <a:buNone/>
              <a:defRPr>
                <a:solidFill>
                  <a:srgbClr val="FFFEFF"/>
                </a:solidFill>
              </a:defRPr>
            </a:lvl4pPr>
            <a:lvl5pPr marL="0" indent="1371600" algn="ctr">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287" name="Slide Number"/>
          <p:cNvSpPr txBox="1"/>
          <p:nvPr>
            <p:ph type="sldNum" sz="quarter" idx="2"/>
          </p:nvPr>
        </p:nvSpPr>
        <p:spPr>
          <a:xfrm>
            <a:off x="4848589" y="272423"/>
            <a:ext cx="208495" cy="17524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Number"/>
          <p:cNvSpPr txBox="1"/>
          <p:nvPr>
            <p:ph type="sldNum" sz="quarter" idx="2"/>
          </p:nvPr>
        </p:nvSpPr>
        <p:spPr>
          <a:xfrm>
            <a:off x="8329716" y="272423"/>
            <a:ext cx="208494" cy="175244"/>
          </a:xfrm>
          <a:prstGeom prst="rect">
            <a:avLst/>
          </a:prstGeom>
          <a:ln w="12700">
            <a:miter lim="400000"/>
          </a:ln>
        </p:spPr>
        <p:txBody>
          <a:bodyPr wrap="none" lIns="45719" rIns="45719" anchor="ctr">
            <a:spAutoFit/>
          </a:bodyPr>
          <a:lstStyle>
            <a:lvl1pPr algn="r">
              <a:defRPr sz="700">
                <a:solidFill>
                  <a:srgbClr val="888888"/>
                </a:solidFill>
              </a:defRPr>
            </a:lvl1pPr>
          </a:lstStyle>
          <a:p>
            <a:pPr/>
            <a:fld id="{86CB4B4D-7CA3-9044-876B-883B54F8677D}" type="slidenum"/>
          </a:p>
        </p:txBody>
      </p:sp>
      <p:sp>
        <p:nvSpPr>
          <p:cNvPr id="3" name="Title Text"/>
          <p:cNvSpPr txBox="1"/>
          <p:nvPr>
            <p:ph type="title"/>
          </p:nvPr>
        </p:nvSpPr>
        <p:spPr>
          <a:xfrm>
            <a:off x="457200" y="69056"/>
            <a:ext cx="8229600" cy="1131094"/>
          </a:xfrm>
          <a:prstGeom prst="rect">
            <a:avLst/>
          </a:prstGeom>
          <a:ln w="12700">
            <a:miter lim="400000"/>
          </a:ln>
          <a:extLst>
            <a:ext uri="{C572A759-6A51-4108-AA02-DFA0A04FC94B}">
              <ma14:wrappingTextBoxFlag xmlns:ma14="http://schemas.microsoft.com/office/mac/drawingml/2011/main" val="1"/>
            </a:ext>
          </a:extLst>
        </p:spPr>
        <p:txBody>
          <a:bodyPr lIns="228600" tIns="228600" rIns="228600" bIns="228600" anchor="ctr">
            <a:normAutofit fontScale="100000" lnSpcReduction="0"/>
          </a:bodyPr>
          <a:lstStyle/>
          <a:p>
            <a:pPr/>
            <a:r>
              <a:t>Title Text</a:t>
            </a:r>
          </a:p>
        </p:txBody>
      </p:sp>
      <p:sp>
        <p:nvSpPr>
          <p:cNvPr id="4" name="Body Level One…"/>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Lst>
  <p:transition xmlns:p14="http://schemas.microsoft.com/office/powerpoint/2010/main" spd="med" advClick="1"/>
  <p:txStyles>
    <p:titleStyle>
      <a:lvl1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1pPr>
      <a:lvl2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2pPr>
      <a:lvl3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3pPr>
      <a:lvl4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4pPr>
      <a:lvl5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5pPr>
      <a:lvl6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6pPr>
      <a:lvl7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7pPr>
      <a:lvl8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8pPr>
      <a:lvl9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9pPr>
    </p:titleStyle>
    <p:bodyStyle>
      <a:lvl1pPr marL="171450" marR="0" indent="-1714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1pPr>
      <a:lvl2pPr marL="528637" marR="0" indent="-185737"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2pPr>
      <a:lvl3pPr marL="908685" marR="0" indent="-222885"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3pPr>
      <a:lvl4pPr marL="12763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4pPr>
      <a:lvl5pPr marL="16192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5pPr>
      <a:lvl6pPr marL="19621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6pPr>
      <a:lvl7pPr marL="23050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7pPr>
      <a:lvl8pPr marL="26479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8pPr>
      <a:lvl9pPr marL="29908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1pPr>
      <a:lvl2pPr marL="0" marR="0" indent="4572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2pPr>
      <a:lvl3pPr marL="0" marR="0" indent="9144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3pPr>
      <a:lvl4pPr marL="0" marR="0" indent="13716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4pPr>
      <a:lvl5pPr marL="0" marR="0" indent="18288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5pPr>
      <a:lvl6pPr marL="0" marR="0" indent="22860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6pPr>
      <a:lvl7pPr marL="0" marR="0" indent="27432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7pPr>
      <a:lvl8pPr marL="0" marR="0" indent="32004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8pPr>
      <a:lvl9pPr marL="0" marR="0" indent="36576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9.png"/><Relationship Id="rId3" Type="http://schemas.openxmlformats.org/officeDocument/2006/relationships/image" Target="../media/image6.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9.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558" name="Title 5"/>
          <p:cNvSpPr txBox="1"/>
          <p:nvPr>
            <p:ph type="title"/>
          </p:nvPr>
        </p:nvSpPr>
        <p:spPr>
          <a:xfrm>
            <a:off x="457200" y="1616103"/>
            <a:ext cx="8229600" cy="1911294"/>
          </a:xfrm>
          <a:prstGeom prst="rect">
            <a:avLst/>
          </a:prstGeom>
        </p:spPr>
        <p:txBody>
          <a:bodyPr/>
          <a:lstStyle/>
          <a:p>
            <a:pPr defTabSz="644651">
              <a:defRPr spc="-188" sz="4324"/>
            </a:pPr>
            <a:r>
              <a:t>Certificación de Switching </a:t>
            </a:r>
          </a:p>
          <a:p>
            <a:pPr defTabSz="644651">
              <a:defRPr spc="-188" sz="4324"/>
            </a:pPr>
            <a:r>
              <a:t>ZyXEL</a:t>
            </a:r>
            <a:br/>
          </a:p>
        </p:txBody>
      </p:sp>
      <p:sp>
        <p:nvSpPr>
          <p:cNvPr id="559" name="Subtitle 4"/>
          <p:cNvSpPr txBox="1"/>
          <p:nvPr>
            <p:ph type="body" sz="quarter" idx="1"/>
          </p:nvPr>
        </p:nvSpPr>
        <p:spPr>
          <a:xfrm>
            <a:off x="461939" y="2963412"/>
            <a:ext cx="6581329" cy="615637"/>
          </a:xfrm>
          <a:prstGeom prst="rect">
            <a:avLst/>
          </a:prstGeom>
        </p:spPr>
        <p:txBody>
          <a:bodyPr/>
          <a:lstStyle/>
          <a:p>
            <a:pPr>
              <a:defRPr sz="1300"/>
            </a:pPr>
            <a:r>
              <a:t>Adrian Rodriguez</a:t>
            </a:r>
          </a:p>
          <a:p>
            <a:pPr>
              <a:defRPr sz="1300"/>
            </a:pPr>
            <a:r>
              <a:t>09/11/2018</a:t>
            </a:r>
          </a:p>
        </p:txBody>
      </p:sp>
      <p:sp>
        <p:nvSpPr>
          <p:cNvPr id="560" name="Slide Number Placeholder 3"/>
          <p:cNvSpPr txBox="1"/>
          <p:nvPr>
            <p:ph type="sldNum" sz="quarter" idx="2"/>
          </p:nvPr>
        </p:nvSpPr>
        <p:spPr>
          <a:xfrm>
            <a:off x="8633658" y="4671448"/>
            <a:ext cx="156318" cy="17524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2" name="Slide Number Placeholder 5"/>
          <p:cNvSpPr txBox="1"/>
          <p:nvPr>
            <p:ph type="sldNum" sz="quarter" idx="2"/>
          </p:nvPr>
        </p:nvSpPr>
        <p:spPr>
          <a:xfrm>
            <a:off x="7689620" y="4866266"/>
            <a:ext cx="151664"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3" name="Title 5"/>
          <p:cNvSpPr txBox="1"/>
          <p:nvPr>
            <p:ph type="title"/>
          </p:nvPr>
        </p:nvSpPr>
        <p:spPr>
          <a:xfrm>
            <a:off x="601638" y="457256"/>
            <a:ext cx="3130854" cy="542390"/>
          </a:xfrm>
          <a:prstGeom prst="rect">
            <a:avLst/>
          </a:prstGeom>
        </p:spPr>
        <p:txBody>
          <a:bodyPr anchor="ctr"/>
          <a:lstStyle/>
          <a:p>
            <a:pPr/>
            <a:r>
              <a:t>FOU1102-Agenda</a:t>
            </a:r>
          </a:p>
        </p:txBody>
      </p:sp>
      <p:sp>
        <p:nvSpPr>
          <p:cNvPr id="604" name="TextBox 12"/>
          <p:cNvSpPr txBox="1"/>
          <p:nvPr/>
        </p:nvSpPr>
        <p:spPr>
          <a:xfrm>
            <a:off x="2252984" y="1739141"/>
            <a:ext cx="6206733" cy="207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¿Qué es TCP / IP? </a:t>
            </a:r>
          </a:p>
          <a:p>
            <a:pPr>
              <a:defRPr sz="2100">
                <a:latin typeface="Century Gothic"/>
                <a:ea typeface="Century Gothic"/>
                <a:cs typeface="Century Gothic"/>
                <a:sym typeface="Century Gothic"/>
              </a:defRPr>
            </a:pPr>
            <a:r>
              <a:t>¿Por qué usar el TCP / IP ?</a:t>
            </a:r>
          </a:p>
          <a:p>
            <a:pPr>
              <a:defRPr sz="2100">
                <a:latin typeface="Century Gothic"/>
                <a:ea typeface="Century Gothic"/>
                <a:cs typeface="Century Gothic"/>
                <a:sym typeface="Century Gothic"/>
              </a:defRPr>
            </a:pPr>
            <a:r>
              <a:t>¿Qué es el direccionamiento IP? </a:t>
            </a:r>
          </a:p>
          <a:p>
            <a:pPr>
              <a:defRPr sz="2100">
                <a:latin typeface="Century Gothic"/>
                <a:ea typeface="Century Gothic"/>
                <a:cs typeface="Century Gothic"/>
                <a:sym typeface="Century Gothic"/>
              </a:defRPr>
            </a:pPr>
            <a:r>
              <a:t>¿Qué es la máscara de subred? </a:t>
            </a:r>
          </a:p>
          <a:p>
            <a:pPr>
              <a:defRPr sz="2100">
                <a:latin typeface="Century Gothic"/>
                <a:ea typeface="Century Gothic"/>
                <a:cs typeface="Century Gothic"/>
                <a:sym typeface="Century Gothic"/>
              </a:defRPr>
            </a:pPr>
            <a:r>
              <a:t>¿Qué es el subneteo? </a:t>
            </a:r>
          </a:p>
          <a:p>
            <a:pPr>
              <a:defRPr sz="2100">
                <a:latin typeface="Century Gothic"/>
                <a:ea typeface="Century Gothic"/>
                <a:cs typeface="Century Gothic"/>
                <a:sym typeface="Century Gothic"/>
              </a:defRPr>
            </a:pPr>
            <a:r>
              <a:t>Cómo se encapsula un paquete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6" name="Slide Number Placeholder 5"/>
          <p:cNvSpPr txBox="1"/>
          <p:nvPr>
            <p:ph type="sldNum" sz="quarter" idx="2"/>
          </p:nvPr>
        </p:nvSpPr>
        <p:spPr>
          <a:xfrm>
            <a:off x="7689620" y="4866266"/>
            <a:ext cx="151664"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7" name="Title 5"/>
          <p:cNvSpPr txBox="1"/>
          <p:nvPr/>
        </p:nvSpPr>
        <p:spPr>
          <a:xfrm>
            <a:off x="427266" y="223813"/>
            <a:ext cx="6232049" cy="79016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lnSpc>
                <a:spcPct val="90000"/>
              </a:lnSpc>
              <a:defRPr b="1" sz="3800">
                <a:latin typeface="Century Gothic"/>
                <a:ea typeface="Century Gothic"/>
                <a:cs typeface="Century Gothic"/>
                <a:sym typeface="Century Gothic"/>
              </a:defRPr>
            </a:lvl1pPr>
          </a:lstStyle>
          <a:p>
            <a:pPr/>
            <a:r>
              <a:t>Fundamentos de Ethernet</a:t>
            </a:r>
          </a:p>
        </p:txBody>
      </p:sp>
      <p:sp>
        <p:nvSpPr>
          <p:cNvPr id="608" name="Title 4"/>
          <p:cNvSpPr txBox="1"/>
          <p:nvPr>
            <p:ph type="title"/>
          </p:nvPr>
        </p:nvSpPr>
        <p:spPr>
          <a:xfrm>
            <a:off x="460138" y="1041456"/>
            <a:ext cx="6994035" cy="400111"/>
          </a:xfrm>
          <a:prstGeom prst="rect">
            <a:avLst/>
          </a:prstGeom>
        </p:spPr>
        <p:txBody>
          <a:bodyPr anchor="ctr"/>
          <a:lstStyle>
            <a:lvl1pPr defTabSz="322325">
              <a:defRPr sz="2632"/>
            </a:lvl1pPr>
          </a:lstStyle>
          <a:p>
            <a:pPr/>
            <a:r>
              <a:t>FOU1103-Objetivo</a:t>
            </a:r>
          </a:p>
        </p:txBody>
      </p:sp>
      <p:sp>
        <p:nvSpPr>
          <p:cNvPr id="609" name="TextBox 6"/>
          <p:cNvSpPr txBox="1"/>
          <p:nvPr/>
        </p:nvSpPr>
        <p:spPr>
          <a:xfrm>
            <a:off x="371238" y="1720513"/>
            <a:ext cx="8401524" cy="316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el conocimiento fundamental de Ethernet. Ethernet es la tecnología de LAN (red de área local) dominante en el mundo. Es una familia de tecnologías de red que incluye Legacy, Fast Ethernet y Gigabit Ethernet. Las velocidades de Ethernet pueden ser de 10, 100, 1000 o 10,000 Mbps. El estándar IEEE (Instituto de Ingenieros Eléctricos y Electrónicos) para Ethernet es 802.3.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Los estudiantes obtendrán una comprensión general de la estructura, las clasificaciones y los componentes de Ethernet. Después de terminar este curso, los estudiantes tendrán una comprensión más completa de las técnicas de Ethernet.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1" name="Slide Number Placeholder 5"/>
          <p:cNvSpPr txBox="1"/>
          <p:nvPr>
            <p:ph type="sldNum" sz="quarter" idx="2"/>
          </p:nvPr>
        </p:nvSpPr>
        <p:spPr>
          <a:xfrm>
            <a:off x="7689620" y="4866266"/>
            <a:ext cx="151664"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2" name="Title 4"/>
          <p:cNvSpPr txBox="1"/>
          <p:nvPr>
            <p:ph type="title"/>
          </p:nvPr>
        </p:nvSpPr>
        <p:spPr>
          <a:xfrm>
            <a:off x="360338" y="495356"/>
            <a:ext cx="6994036" cy="400111"/>
          </a:xfrm>
          <a:prstGeom prst="rect">
            <a:avLst/>
          </a:prstGeom>
        </p:spPr>
        <p:txBody>
          <a:bodyPr anchor="ctr"/>
          <a:lstStyle>
            <a:lvl1pPr defTabSz="322325">
              <a:defRPr sz="2632"/>
            </a:lvl1pPr>
          </a:lstStyle>
          <a:p>
            <a:pPr/>
            <a:r>
              <a:t>FOU1103-Agenda</a:t>
            </a:r>
          </a:p>
        </p:txBody>
      </p:sp>
      <p:sp>
        <p:nvSpPr>
          <p:cNvPr id="613" name="TextBox 12"/>
          <p:cNvSpPr txBox="1"/>
          <p:nvPr/>
        </p:nvSpPr>
        <p:spPr>
          <a:xfrm>
            <a:off x="1376684" y="1752261"/>
            <a:ext cx="6206733" cy="207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¿Qué es Ethernet? </a:t>
            </a:r>
          </a:p>
          <a:p>
            <a:pPr>
              <a:defRPr sz="2100">
                <a:latin typeface="Century Gothic"/>
                <a:ea typeface="Century Gothic"/>
                <a:cs typeface="Century Gothic"/>
                <a:sym typeface="Century Gothic"/>
              </a:defRPr>
            </a:pPr>
            <a:r>
              <a:t>Modelo Ethernet y OSI </a:t>
            </a:r>
          </a:p>
          <a:p>
            <a:pPr>
              <a:defRPr sz="2100">
                <a:latin typeface="Century Gothic"/>
                <a:ea typeface="Century Gothic"/>
                <a:cs typeface="Century Gothic"/>
                <a:sym typeface="Century Gothic"/>
              </a:defRPr>
            </a:pPr>
            <a:r>
              <a:t>Clasificación de Ethernet </a:t>
            </a:r>
          </a:p>
          <a:p>
            <a:pPr>
              <a:defRPr sz="2100">
                <a:latin typeface="Century Gothic"/>
                <a:ea typeface="Century Gothic"/>
                <a:cs typeface="Century Gothic"/>
                <a:sym typeface="Century Gothic"/>
              </a:defRPr>
            </a:pPr>
            <a:r>
              <a:t>Conceptos de repetidor, hub, puente, router, switch </a:t>
            </a:r>
          </a:p>
          <a:p>
            <a:pPr>
              <a:defRPr sz="2100">
                <a:latin typeface="Century Gothic"/>
                <a:ea typeface="Century Gothic"/>
                <a:cs typeface="Century Gothic"/>
                <a:sym typeface="Century Gothic"/>
              </a:defRPr>
            </a:pPr>
            <a:r>
              <a:t>Dominio de colisión y dominio de difusión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5" name="Slide Number Placeholder 5"/>
          <p:cNvSpPr txBox="1"/>
          <p:nvPr>
            <p:ph type="sldNum" sz="quarter" idx="2"/>
          </p:nvPr>
        </p:nvSpPr>
        <p:spPr>
          <a:xfrm>
            <a:off x="7689620" y="4866266"/>
            <a:ext cx="151664"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6" name="Fundamentos de DHCP"/>
          <p:cNvSpPr txBox="1"/>
          <p:nvPr/>
        </p:nvSpPr>
        <p:spPr>
          <a:xfrm>
            <a:off x="309086" y="179069"/>
            <a:ext cx="5197634" cy="650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685800">
              <a:lnSpc>
                <a:spcPct val="120000"/>
              </a:lnSpc>
              <a:spcBef>
                <a:spcPts val="700"/>
              </a:spcBef>
              <a:defRPr b="1" sz="3600">
                <a:latin typeface="Century Gothic"/>
                <a:ea typeface="Century Gothic"/>
                <a:cs typeface="Century Gothic"/>
                <a:sym typeface="Century Gothic"/>
              </a:defRPr>
            </a:lvl1pPr>
          </a:lstStyle>
          <a:p>
            <a:pPr/>
            <a:r>
              <a:t>Fundamentos de DHCP</a:t>
            </a:r>
          </a:p>
        </p:txBody>
      </p:sp>
      <p:sp>
        <p:nvSpPr>
          <p:cNvPr id="617" name="標題 1"/>
          <p:cNvSpPr txBox="1"/>
          <p:nvPr>
            <p:ph type="title"/>
          </p:nvPr>
        </p:nvSpPr>
        <p:spPr>
          <a:xfrm>
            <a:off x="373038" y="1222680"/>
            <a:ext cx="6994036" cy="400111"/>
          </a:xfrm>
          <a:prstGeom prst="rect">
            <a:avLst/>
          </a:prstGeom>
        </p:spPr>
        <p:txBody>
          <a:bodyPr anchor="ctr"/>
          <a:lstStyle>
            <a:lvl1pPr defTabSz="250317">
              <a:defRPr sz="2628"/>
            </a:lvl1pPr>
          </a:lstStyle>
          <a:p>
            <a:pPr/>
            <a:r>
              <a:t>FOU115-Objetivo</a:t>
            </a:r>
          </a:p>
        </p:txBody>
      </p:sp>
      <p:sp>
        <p:nvSpPr>
          <p:cNvPr id="618" name="TextBox 6"/>
          <p:cNvSpPr txBox="1"/>
          <p:nvPr/>
        </p:nvSpPr>
        <p:spPr>
          <a:xfrm>
            <a:off x="360339" y="1736762"/>
            <a:ext cx="8401523" cy="316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el protocolo de aplicación de red utilizado por los dispositivos (clientes DHCP) para obtener información de configuración para el funcionamiento en una red de Protocolo de Internet. Este protocolo reduce la carga de trabajo de administración del sistema, lo que permite que los dispositivos se agreguen a la red con poca o ninguna intervención manual.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El protocolo de configuración dinámica de host automatiza la asignación de parámetros de red a dispositivos de red desde uno o varios servidores DHCP con tolerancia a fallas. Incluso en redes pequeñas, DHCP es útil porque puede facilitar la incorporación de nuevas máquinas a la red.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0"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21" name="Title 5"/>
          <p:cNvSpPr txBox="1"/>
          <p:nvPr>
            <p:ph type="title"/>
          </p:nvPr>
        </p:nvSpPr>
        <p:spPr>
          <a:xfrm>
            <a:off x="449238" y="330256"/>
            <a:ext cx="7185230" cy="556876"/>
          </a:xfrm>
          <a:prstGeom prst="rect">
            <a:avLst/>
          </a:prstGeom>
        </p:spPr>
        <p:txBody>
          <a:bodyPr/>
          <a:lstStyle>
            <a:lvl1pPr>
              <a:defRPr spc="-215" sz="2800"/>
            </a:lvl1pPr>
          </a:lstStyle>
          <a:p>
            <a:pPr/>
            <a:r>
              <a:t>FOU115-Agenda</a:t>
            </a:r>
          </a:p>
        </p:txBody>
      </p:sp>
      <p:sp>
        <p:nvSpPr>
          <p:cNvPr id="622" name="TextBox 12"/>
          <p:cNvSpPr txBox="1"/>
          <p:nvPr/>
        </p:nvSpPr>
        <p:spPr>
          <a:xfrm>
            <a:off x="2760536" y="1865630"/>
            <a:ext cx="3622928"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Introducción a DHCP</a:t>
            </a:r>
          </a:p>
          <a:p>
            <a:pPr>
              <a:defRPr sz="2100">
                <a:latin typeface="Century Gothic"/>
                <a:ea typeface="Century Gothic"/>
                <a:cs typeface="Century Gothic"/>
                <a:sym typeface="Century Gothic"/>
              </a:defRPr>
            </a:pPr>
            <a:r>
              <a:t>Por qué usar DHCP </a:t>
            </a:r>
          </a:p>
          <a:p>
            <a:pPr>
              <a:defRPr sz="2100">
                <a:latin typeface="Century Gothic"/>
                <a:ea typeface="Century Gothic"/>
                <a:cs typeface="Century Gothic"/>
                <a:sym typeface="Century Gothic"/>
              </a:defRPr>
            </a:pPr>
            <a:r>
              <a:t>La construcción de DHCP </a:t>
            </a:r>
          </a:p>
          <a:p>
            <a:pPr>
              <a:defRPr sz="2100">
                <a:latin typeface="Century Gothic"/>
                <a:ea typeface="Century Gothic"/>
                <a:cs typeface="Century Gothic"/>
                <a:sym typeface="Century Gothic"/>
              </a:defRPr>
            </a:pPr>
            <a:r>
              <a:t>¿Cómo funciona DHCP?</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0E0E0"/>
        </a:solidFill>
      </p:bgPr>
    </p:bg>
    <p:spTree>
      <p:nvGrpSpPr>
        <p:cNvPr id="1" name=""/>
        <p:cNvGrpSpPr/>
        <p:nvPr/>
      </p:nvGrpSpPr>
      <p:grpSpPr>
        <a:xfrm>
          <a:off x="0" y="0"/>
          <a:ext cx="0" cy="0"/>
          <a:chOff x="0" y="0"/>
          <a:chExt cx="0" cy="0"/>
        </a:xfrm>
      </p:grpSpPr>
      <p:sp>
        <p:nvSpPr>
          <p:cNvPr id="624" name="Title 4"/>
          <p:cNvSpPr txBox="1"/>
          <p:nvPr>
            <p:ph type="title"/>
          </p:nvPr>
        </p:nvSpPr>
        <p:spPr>
          <a:xfrm>
            <a:off x="302399" y="205199"/>
            <a:ext cx="6994036" cy="498600"/>
          </a:xfrm>
          <a:prstGeom prst="rect">
            <a:avLst/>
          </a:prstGeom>
        </p:spPr>
        <p:txBody>
          <a:bodyPr/>
          <a:lstStyle>
            <a:lvl1pPr marL="162481" indent="-162481" defTabSz="610361">
              <a:defRPr spc="-178" sz="3204"/>
            </a:lvl1pPr>
          </a:lstStyle>
          <a:p>
            <a:pPr/>
            <a:r>
              <a:t>SWTP1</a:t>
            </a:r>
          </a:p>
        </p:txBody>
      </p:sp>
      <p:sp>
        <p:nvSpPr>
          <p:cNvPr id="625" name="Text Placeholder 5"/>
          <p:cNvSpPr txBox="1"/>
          <p:nvPr>
            <p:ph type="body" sz="quarter" idx="1"/>
          </p:nvPr>
        </p:nvSpPr>
        <p:spPr>
          <a:xfrm>
            <a:off x="1758751" y="2284447"/>
            <a:ext cx="5626498" cy="574606"/>
          </a:xfrm>
          <a:prstGeom prst="rect">
            <a:avLst/>
          </a:prstGeom>
        </p:spPr>
        <p:txBody>
          <a:bodyPr/>
          <a:lstStyle>
            <a:lvl1pPr defTabSz="672084">
              <a:spcBef>
                <a:spcPts val="600"/>
              </a:spcBef>
              <a:defRPr sz="3724"/>
            </a:lvl1pPr>
          </a:lstStyle>
          <a:p>
            <a:pPr/>
            <a:r>
              <a:t>ZCNP Switch 1000 Level</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7"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28" name="Title 5"/>
          <p:cNvSpPr txBox="1"/>
          <p:nvPr>
            <p:ph type="title"/>
          </p:nvPr>
        </p:nvSpPr>
        <p:spPr>
          <a:xfrm>
            <a:off x="431574" y="355690"/>
            <a:ext cx="5676395" cy="460506"/>
          </a:xfrm>
          <a:prstGeom prst="rect">
            <a:avLst/>
          </a:prstGeom>
        </p:spPr>
        <p:txBody>
          <a:bodyPr/>
          <a:lstStyle>
            <a:lvl1pPr>
              <a:defRPr spc="-215"/>
            </a:lvl1pPr>
          </a:lstStyle>
          <a:p>
            <a:pPr/>
            <a:r>
              <a:t>SWTP1-Temas del Examen</a:t>
            </a:r>
          </a:p>
        </p:txBody>
      </p:sp>
      <p:sp>
        <p:nvSpPr>
          <p:cNvPr id="629" name="TextBox 6"/>
          <p:cNvSpPr txBox="1"/>
          <p:nvPr/>
        </p:nvSpPr>
        <p:spPr>
          <a:xfrm>
            <a:off x="360339" y="1566637"/>
            <a:ext cx="8401523" cy="2885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Concepto y tipos de redes; Cómo se transfirieron los datos a través de la red</a:t>
            </a:r>
          </a:p>
          <a:p>
            <a:pPr algn="just">
              <a:defRPr>
                <a:latin typeface="Century Gothic"/>
                <a:ea typeface="Century Gothic"/>
                <a:cs typeface="Century Gothic"/>
                <a:sym typeface="Century Gothic"/>
              </a:defRPr>
            </a:pPr>
            <a:r>
              <a:t>Cómo funciona el direccionamiento IP y cómo convertir la dirección IP decimal a binaria</a:t>
            </a:r>
          </a:p>
          <a:p>
            <a:pPr algn="just">
              <a:defRPr>
                <a:latin typeface="Century Gothic"/>
                <a:ea typeface="Century Gothic"/>
                <a:cs typeface="Century Gothic"/>
                <a:sym typeface="Century Gothic"/>
              </a:defRPr>
            </a:pPr>
            <a:r>
              <a:t>La estructura, clasificaciones y componentes de Ethernet</a:t>
            </a:r>
          </a:p>
          <a:p>
            <a:pPr algn="just">
              <a:defRPr>
                <a:latin typeface="Century Gothic"/>
                <a:ea typeface="Century Gothic"/>
                <a:cs typeface="Century Gothic"/>
                <a:sym typeface="Century Gothic"/>
              </a:defRPr>
            </a:pPr>
            <a:r>
              <a:t>Concepto de enrutamiento y reconocer diferentes tipos de enrutamiento</a:t>
            </a:r>
          </a:p>
          <a:p>
            <a:pPr algn="just">
              <a:defRPr>
                <a:latin typeface="Century Gothic"/>
                <a:ea typeface="Century Gothic"/>
                <a:cs typeface="Century Gothic"/>
                <a:sym typeface="Century Gothic"/>
              </a:defRPr>
            </a:pPr>
            <a:r>
              <a:t>Concepto y beneficio de VPN; Los tipos de VPN</a:t>
            </a:r>
          </a:p>
          <a:p>
            <a:pPr algn="just">
              <a:defRPr>
                <a:latin typeface="Century Gothic"/>
                <a:ea typeface="Century Gothic"/>
                <a:cs typeface="Century Gothic"/>
                <a:sym typeface="Century Gothic"/>
              </a:defRPr>
            </a:pPr>
            <a:r>
              <a:t>Conceptos básicos de la tecnología DHCP; Cómo funciona DHCP</a:t>
            </a:r>
          </a:p>
          <a:p>
            <a:pPr algn="just">
              <a:defRPr>
                <a:latin typeface="Century Gothic"/>
                <a:ea typeface="Century Gothic"/>
                <a:cs typeface="Century Gothic"/>
                <a:sym typeface="Century Gothic"/>
              </a:defRPr>
            </a:pPr>
            <a:r>
              <a:t>Características básicas del hardware y características del software de la serie Ethernet Switch / Adapter</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1"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32" name="Title 5"/>
          <p:cNvSpPr txBox="1"/>
          <p:nvPr>
            <p:ph type="title"/>
          </p:nvPr>
        </p:nvSpPr>
        <p:spPr>
          <a:xfrm>
            <a:off x="527331" y="402669"/>
            <a:ext cx="5567019" cy="435859"/>
          </a:xfrm>
          <a:prstGeom prst="rect">
            <a:avLst/>
          </a:prstGeom>
        </p:spPr>
        <p:txBody>
          <a:bodyPr/>
          <a:lstStyle>
            <a:lvl1pPr>
              <a:defRPr spc="-215"/>
            </a:lvl1pPr>
          </a:lstStyle>
          <a:p>
            <a:pPr/>
            <a:r>
              <a:t>SWTP1-Descripción</a:t>
            </a:r>
          </a:p>
        </p:txBody>
      </p:sp>
      <p:sp>
        <p:nvSpPr>
          <p:cNvPr id="633" name="TextBox 6"/>
          <p:cNvSpPr txBox="1"/>
          <p:nvPr/>
        </p:nvSpPr>
        <p:spPr>
          <a:xfrm>
            <a:off x="1107838" y="1649729"/>
            <a:ext cx="8401524"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Requisitos: Sin requisitos</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Preguntas: 20</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Citerio para aprobar: 80 % de aciertos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63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36" name="Text Placeholder 5"/>
          <p:cNvSpPr txBox="1"/>
          <p:nvPr>
            <p:ph type="body" sz="quarter" idx="1"/>
          </p:nvPr>
        </p:nvSpPr>
        <p:spPr>
          <a:xfrm>
            <a:off x="1122050" y="2273412"/>
            <a:ext cx="5829301" cy="596676"/>
          </a:xfrm>
          <a:prstGeom prst="rect">
            <a:avLst/>
          </a:prstGeom>
        </p:spPr>
        <p:txBody>
          <a:bodyPr/>
          <a:lstStyle>
            <a:lvl1pPr>
              <a:defRPr sz="3600"/>
            </a:lvl1pPr>
          </a:lstStyle>
          <a:p>
            <a:pPr/>
            <a:r>
              <a:t>Introducción a 802.1P/Q</a:t>
            </a:r>
          </a:p>
        </p:txBody>
      </p:sp>
      <p:sp>
        <p:nvSpPr>
          <p:cNvPr id="637" name="Title 4"/>
          <p:cNvSpPr txBox="1"/>
          <p:nvPr>
            <p:ph type="title"/>
          </p:nvPr>
        </p:nvSpPr>
        <p:spPr>
          <a:xfrm>
            <a:off x="730531" y="459695"/>
            <a:ext cx="5384555" cy="596675"/>
          </a:xfrm>
          <a:prstGeom prst="rect">
            <a:avLst/>
          </a:prstGeom>
        </p:spPr>
        <p:txBody>
          <a:bodyPr/>
          <a:lstStyle>
            <a:lvl1pPr marL="182562" indent="-182562">
              <a:defRPr spc="-155"/>
            </a:lvl1pPr>
          </a:lstStyle>
          <a:p>
            <a:pPr/>
            <a:r>
              <a:t>DLM2101</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9"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0" name="Title 5"/>
          <p:cNvSpPr txBox="1"/>
          <p:nvPr>
            <p:ph type="title"/>
          </p:nvPr>
        </p:nvSpPr>
        <p:spPr>
          <a:xfrm>
            <a:off x="400331" y="396195"/>
            <a:ext cx="5308603" cy="500012"/>
          </a:xfrm>
          <a:prstGeom prst="rect">
            <a:avLst/>
          </a:prstGeom>
        </p:spPr>
        <p:txBody>
          <a:bodyPr/>
          <a:lstStyle>
            <a:lvl1pPr>
              <a:defRPr spc="-215"/>
            </a:lvl1pPr>
          </a:lstStyle>
          <a:p>
            <a:pPr/>
            <a:r>
              <a:t>DLM2101-Objetivo</a:t>
            </a:r>
          </a:p>
        </p:txBody>
      </p:sp>
      <p:sp>
        <p:nvSpPr>
          <p:cNvPr id="641" name="TextBox 6"/>
          <p:cNvSpPr txBox="1"/>
          <p:nvPr/>
        </p:nvSpPr>
        <p:spPr>
          <a:xfrm>
            <a:off x="371238" y="1454518"/>
            <a:ext cx="8401524" cy="3063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es una introducción al conocimiento básico que involucra los protocolos IEEE 802.1P e IEEE 802.1Q. Al aplicar el conocimiento 802.1P y VLAN, los estudiantes pueden obtener una comprensión más profunda de cómo implementar 802.1P/Q en DSLAM.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Después de terminar este módulo, los estudiantes comprenderán mejor qué es 802.1P / Q y qué implican sus beneficios.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62" name="圖片版面配置區 1" descr="圖片版面配置區 1"/>
          <p:cNvPicPr>
            <a:picLocks noChangeAspect="1"/>
          </p:cNvPicPr>
          <p:nvPr>
            <p:ph type="pic" idx="13"/>
          </p:nvPr>
        </p:nvPicPr>
        <p:blipFill>
          <a:blip r:embed="rId2">
            <a:extLst/>
          </a:blip>
          <a:srcRect l="0" t="0" r="0" b="0"/>
          <a:stretch>
            <a:fillRect/>
          </a:stretch>
        </p:blipFill>
        <p:spPr>
          <a:prstGeom prst="rect">
            <a:avLst/>
          </a:prstGeom>
        </p:spPr>
      </p:pic>
      <p:sp>
        <p:nvSpPr>
          <p:cNvPr id="563" name="Title 5"/>
          <p:cNvSpPr txBox="1"/>
          <p:nvPr>
            <p:ph type="title"/>
          </p:nvPr>
        </p:nvSpPr>
        <p:spPr>
          <a:xfrm>
            <a:off x="360339" y="482593"/>
            <a:ext cx="2014940" cy="799557"/>
          </a:xfrm>
          <a:prstGeom prst="rect">
            <a:avLst/>
          </a:prstGeom>
        </p:spPr>
        <p:txBody>
          <a:bodyPr/>
          <a:lstStyle>
            <a:lvl1pPr>
              <a:defRPr>
                <a:solidFill>
                  <a:srgbClr val="FFFFFF"/>
                </a:solidFill>
              </a:defRPr>
            </a:lvl1pPr>
          </a:lstStyle>
          <a:p>
            <a:pPr/>
            <a:r>
              <a:t>Objetivos</a:t>
            </a:r>
          </a:p>
        </p:txBody>
      </p:sp>
      <p:sp>
        <p:nvSpPr>
          <p:cNvPr id="564" name="Slide Number Placeholder 5"/>
          <p:cNvSpPr txBox="1"/>
          <p:nvPr>
            <p:ph type="sldNum" sz="quarter" idx="2"/>
          </p:nvPr>
        </p:nvSpPr>
        <p:spPr>
          <a:xfrm>
            <a:off x="8381893" y="272423"/>
            <a:ext cx="156317"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65" name="Slide Number Placeholder 5"/>
          <p:cNvSpPr txBox="1"/>
          <p:nvPr/>
        </p:nvSpPr>
        <p:spPr>
          <a:xfrm>
            <a:off x="7605717" y="4863772"/>
            <a:ext cx="235399" cy="144781"/>
          </a:xfrm>
          <a:prstGeom prst="rect">
            <a:avLst/>
          </a:prstGeom>
          <a:ln w="12700">
            <a:miter lim="400000"/>
          </a:ln>
          <a:extLst>
            <a:ext uri="{C572A759-6A51-4108-AA02-DFA0A04FC94B}">
              <ma14:wrappingTextBoxFlag xmlns:ma14="http://schemas.microsoft.com/office/mac/drawingml/2011/main" val="1"/>
            </a:ext>
          </a:extLst>
        </p:spPr>
        <p:txBody>
          <a:bodyPr lIns="34289" tIns="34289" rIns="34289" bIns="34289" anchor="ctr">
            <a:spAutoFit/>
          </a:bodyPr>
          <a:lstStyle>
            <a:lvl1pPr algn="r" defTabSz="342900">
              <a:defRPr sz="500">
                <a:latin typeface="Century Gothic"/>
                <a:ea typeface="Century Gothic"/>
                <a:cs typeface="Century Gothic"/>
                <a:sym typeface="Century Gothic"/>
              </a:defRPr>
            </a:lvl1pPr>
          </a:lstStyle>
          <a:p>
            <a:pPr/>
            <a:r>
              <a:t>3</a:t>
            </a:r>
          </a:p>
        </p:txBody>
      </p:sp>
      <p:pic>
        <p:nvPicPr>
          <p:cNvPr id="566" name="圖片 7" descr="圖片 7"/>
          <p:cNvPicPr>
            <a:picLocks noChangeAspect="1"/>
          </p:cNvPicPr>
          <p:nvPr/>
        </p:nvPicPr>
        <p:blipFill>
          <a:blip r:embed="rId3">
            <a:extLst/>
          </a:blip>
          <a:stretch>
            <a:fillRect/>
          </a:stretch>
        </p:blipFill>
        <p:spPr>
          <a:xfrm>
            <a:off x="7117843" y="4897597"/>
            <a:ext cx="526540" cy="84394"/>
          </a:xfrm>
          <a:prstGeom prst="rect">
            <a:avLst/>
          </a:prstGeom>
          <a:ln w="12700">
            <a:miter lim="400000"/>
          </a:ln>
        </p:spPr>
      </p:pic>
      <p:sp>
        <p:nvSpPr>
          <p:cNvPr id="567" name="Desde su creación en 1973, Ethernet se ha convertido en la forma de cableado de red más popular y ampliamente utilizada en la actualidad. Muchos de los problemas relacionados con Ethernet son representativos de otras tecnologías de red.…"/>
          <p:cNvSpPr txBox="1"/>
          <p:nvPr>
            <p:ph type="body" idx="4294967295"/>
          </p:nvPr>
        </p:nvSpPr>
        <p:spPr>
          <a:xfrm>
            <a:off x="323470" y="1336164"/>
            <a:ext cx="8497060" cy="3599353"/>
          </a:xfrm>
          <a:prstGeom prst="rect">
            <a:avLst/>
          </a:prstGeom>
        </p:spPr>
        <p:txBody>
          <a:bodyPr lIns="0" tIns="0" rIns="0" bIns="0"/>
          <a:lstStyle/>
          <a:p>
            <a:pPr marL="0" indent="0" algn="just">
              <a:lnSpc>
                <a:spcPct val="110000"/>
              </a:lnSpc>
              <a:buClrTx/>
              <a:buSzTx/>
              <a:buNone/>
              <a:defRPr sz="2100">
                <a:latin typeface="Century Gothic"/>
                <a:ea typeface="Century Gothic"/>
                <a:cs typeface="Century Gothic"/>
                <a:sym typeface="Century Gothic"/>
              </a:defRPr>
            </a:pPr>
            <a:r>
              <a:t>Desde su creación en 1973, Ethernet se ha convertido en la forma de cableado de red más popular y ampliamente utilizada en la actualidad. Muchos de los problemas relacionados con Ethernet son representativos de otras tecnologías de red. </a:t>
            </a:r>
          </a:p>
          <a:p>
            <a:pPr marL="0" indent="0" algn="just">
              <a:lnSpc>
                <a:spcPct val="110000"/>
              </a:lnSpc>
              <a:buClrTx/>
              <a:buSzTx/>
              <a:buNone/>
              <a:defRPr sz="2100">
                <a:latin typeface="Century Gothic"/>
                <a:ea typeface="Century Gothic"/>
                <a:cs typeface="Century Gothic"/>
                <a:sym typeface="Century Gothic"/>
              </a:defRPr>
            </a:pPr>
            <a:r>
              <a:t>Tener una mejor comprensión de la Ethernet es un paso importante para tener una comprensión más sólida de las redes en general. El objetivo de este curso es proporcionar a los estudiantes un conocimiento básico de Ethernet, y las tecnologías de conmutación requeridas lo respaldan.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3"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4" name="Title 5"/>
          <p:cNvSpPr txBox="1"/>
          <p:nvPr>
            <p:ph type="title"/>
          </p:nvPr>
        </p:nvSpPr>
        <p:spPr>
          <a:xfrm>
            <a:off x="360338" y="279456"/>
            <a:ext cx="7206909" cy="496948"/>
          </a:xfrm>
          <a:prstGeom prst="rect">
            <a:avLst/>
          </a:prstGeom>
        </p:spPr>
        <p:txBody>
          <a:bodyPr/>
          <a:lstStyle>
            <a:lvl1pPr>
              <a:defRPr spc="-215" sz="2800"/>
            </a:lvl1pPr>
          </a:lstStyle>
          <a:p>
            <a:pPr/>
            <a:r>
              <a:t>DLM2101-Agenda</a:t>
            </a:r>
          </a:p>
        </p:txBody>
      </p:sp>
      <p:sp>
        <p:nvSpPr>
          <p:cNvPr id="645" name="TextBox 12"/>
          <p:cNvSpPr txBox="1"/>
          <p:nvPr/>
        </p:nvSpPr>
        <p:spPr>
          <a:xfrm>
            <a:off x="2282504" y="1040130"/>
            <a:ext cx="3149704" cy="306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Introducción a 802.1P </a:t>
            </a:r>
          </a:p>
          <a:p>
            <a:pPr>
              <a:defRPr sz="2100">
                <a:latin typeface="Century Gothic"/>
                <a:ea typeface="Century Gothic"/>
                <a:cs typeface="Century Gothic"/>
                <a:sym typeface="Century Gothic"/>
              </a:defRPr>
            </a:pPr>
            <a:r>
              <a:t>¿Qué es 802.1P? </a:t>
            </a:r>
          </a:p>
          <a:p>
            <a:pPr>
              <a:defRPr sz="2100">
                <a:latin typeface="Century Gothic"/>
                <a:ea typeface="Century Gothic"/>
                <a:cs typeface="Century Gothic"/>
                <a:sym typeface="Century Gothic"/>
              </a:defRPr>
            </a:pPr>
            <a:r>
              <a:t>Por qué 802.1P </a:t>
            </a:r>
          </a:p>
          <a:p>
            <a:pPr>
              <a:defRPr sz="2100">
                <a:latin typeface="Century Gothic"/>
                <a:ea typeface="Century Gothic"/>
                <a:cs typeface="Century Gothic"/>
                <a:sym typeface="Century Gothic"/>
              </a:defRPr>
            </a:pPr>
            <a:r>
              <a:t>Aplicación 802.1P </a:t>
            </a:r>
          </a:p>
          <a:p>
            <a:pPr>
              <a:defRPr sz="2100">
                <a:latin typeface="Century Gothic"/>
                <a:ea typeface="Century Gothic"/>
                <a:cs typeface="Century Gothic"/>
                <a:sym typeface="Century Gothic"/>
              </a:defRPr>
            </a:pPr>
            <a:r>
              <a:t>Introducción a 802.1Q </a:t>
            </a:r>
          </a:p>
          <a:p>
            <a:pPr>
              <a:defRPr sz="2100">
                <a:latin typeface="Century Gothic"/>
                <a:ea typeface="Century Gothic"/>
                <a:cs typeface="Century Gothic"/>
                <a:sym typeface="Century Gothic"/>
              </a:defRPr>
            </a:pPr>
            <a:r>
              <a:t>¿Qué es VLAN? </a:t>
            </a:r>
          </a:p>
          <a:p>
            <a:pPr>
              <a:defRPr sz="2100">
                <a:latin typeface="Century Gothic"/>
                <a:ea typeface="Century Gothic"/>
                <a:cs typeface="Century Gothic"/>
                <a:sym typeface="Century Gothic"/>
              </a:defRPr>
            </a:pPr>
            <a:r>
              <a:t>Por qué VLAN </a:t>
            </a:r>
          </a:p>
          <a:p>
            <a:pPr>
              <a:defRPr sz="2100">
                <a:latin typeface="Century Gothic"/>
                <a:ea typeface="Century Gothic"/>
                <a:cs typeface="Century Gothic"/>
                <a:sym typeface="Century Gothic"/>
              </a:defRPr>
            </a:pPr>
            <a:r>
              <a:t>802.1Q VLAN </a:t>
            </a:r>
          </a:p>
          <a:p>
            <a:pPr>
              <a:defRPr sz="2100">
                <a:latin typeface="Century Gothic"/>
                <a:ea typeface="Century Gothic"/>
                <a:cs typeface="Century Gothic"/>
                <a:sym typeface="Century Gothic"/>
              </a:defRPr>
            </a:pPr>
            <a:r>
              <a:t>Aplicación VLAN</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647" name="Title 4"/>
          <p:cNvSpPr txBox="1"/>
          <p:nvPr>
            <p:ph type="title"/>
          </p:nvPr>
        </p:nvSpPr>
        <p:spPr>
          <a:xfrm>
            <a:off x="505599" y="205199"/>
            <a:ext cx="5944351" cy="574606"/>
          </a:xfrm>
          <a:prstGeom prst="rect">
            <a:avLst/>
          </a:prstGeom>
        </p:spPr>
        <p:txBody>
          <a:bodyPr/>
          <a:lstStyle>
            <a:lvl1pPr marL="182562" indent="-182562">
              <a:defRPr spc="-155" sz="2800"/>
            </a:lvl1pPr>
          </a:lstStyle>
          <a:p>
            <a:pPr/>
            <a:r>
              <a:t>DLM2102</a:t>
            </a:r>
          </a:p>
        </p:txBody>
      </p:sp>
      <p:sp>
        <p:nvSpPr>
          <p:cNvPr id="648" name="Text Placeholder 5"/>
          <p:cNvSpPr txBox="1"/>
          <p:nvPr>
            <p:ph type="body" sz="quarter" idx="1"/>
          </p:nvPr>
        </p:nvSpPr>
        <p:spPr>
          <a:xfrm>
            <a:off x="716830" y="2284447"/>
            <a:ext cx="7710340" cy="574606"/>
          </a:xfrm>
          <a:prstGeom prst="rect">
            <a:avLst/>
          </a:prstGeom>
        </p:spPr>
        <p:txBody>
          <a:bodyPr/>
          <a:lstStyle>
            <a:lvl1pPr>
              <a:defRPr sz="3600"/>
            </a:lvl1pPr>
          </a:lstStyle>
          <a:p>
            <a:pPr/>
            <a:r>
              <a:t>Introducción a Multicast VLAN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0"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51" name="Title 5"/>
          <p:cNvSpPr txBox="1"/>
          <p:nvPr>
            <p:ph type="title"/>
          </p:nvPr>
        </p:nvSpPr>
        <p:spPr>
          <a:xfrm>
            <a:off x="456974" y="325044"/>
            <a:ext cx="5656353" cy="560548"/>
          </a:xfrm>
          <a:prstGeom prst="rect">
            <a:avLst/>
          </a:prstGeom>
        </p:spPr>
        <p:txBody>
          <a:bodyPr/>
          <a:lstStyle>
            <a:lvl1pPr>
              <a:defRPr spc="-215"/>
            </a:lvl1pPr>
          </a:lstStyle>
          <a:p>
            <a:pPr/>
            <a:r>
              <a:t>DLM2102-Objetivo</a:t>
            </a:r>
          </a:p>
        </p:txBody>
      </p:sp>
      <p:sp>
        <p:nvSpPr>
          <p:cNvPr id="652" name="TextBox 6"/>
          <p:cNvSpPr txBox="1"/>
          <p:nvPr/>
        </p:nvSpPr>
        <p:spPr>
          <a:xfrm>
            <a:off x="371238" y="1292262"/>
            <a:ext cx="8401524" cy="316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es una introducción al concepto de VLAN de multidifusión, cómo funciona y cuáles son sus ventajas. La VLAN de multidifusión está diseñada para algunas aplicaciones de multidifusión, como IPTV.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La VLAN de multidifusión permite compartir una única VLAN de multidifusión entre diferentes VLAN de suscriptor en la red. Esto mejora la seguridad al ocultar la información de la VLAN del suscriptor del servidor de transmisión de medios. La VLAN de multidifusión también mejora la utilización del ancho de banda al reducir el tráfico de multidifusión en las VLAN de suscriptor y simplifica la administración de grupos de multidifusión.</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4"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55" name="Title 5"/>
          <p:cNvSpPr txBox="1"/>
          <p:nvPr>
            <p:ph type="title"/>
          </p:nvPr>
        </p:nvSpPr>
        <p:spPr>
          <a:xfrm>
            <a:off x="692431" y="497795"/>
            <a:ext cx="5139138" cy="402033"/>
          </a:xfrm>
          <a:prstGeom prst="rect">
            <a:avLst/>
          </a:prstGeom>
        </p:spPr>
        <p:txBody>
          <a:bodyPr/>
          <a:lstStyle>
            <a:lvl1pPr defTabSz="322325">
              <a:defRPr spc="-202" sz="2632"/>
            </a:lvl1pPr>
          </a:lstStyle>
          <a:p>
            <a:pPr/>
            <a:r>
              <a:t>DLM2102-Agenda</a:t>
            </a:r>
          </a:p>
        </p:txBody>
      </p:sp>
      <p:sp>
        <p:nvSpPr>
          <p:cNvPr id="656" name="TextBox 12"/>
          <p:cNvSpPr txBox="1"/>
          <p:nvPr/>
        </p:nvSpPr>
        <p:spPr>
          <a:xfrm>
            <a:off x="1468633" y="1865630"/>
            <a:ext cx="6206734"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¿Qué es la VLAN de multidifusión? </a:t>
            </a:r>
          </a:p>
          <a:p>
            <a:pPr>
              <a:defRPr sz="2100">
                <a:latin typeface="Century Gothic"/>
                <a:ea typeface="Century Gothic"/>
                <a:cs typeface="Century Gothic"/>
                <a:sym typeface="Century Gothic"/>
              </a:defRPr>
            </a:pPr>
            <a:r>
              <a:t>Configuración general de Multicast VLAN </a:t>
            </a:r>
          </a:p>
          <a:p>
            <a:pPr>
              <a:defRPr sz="2100">
                <a:latin typeface="Century Gothic"/>
                <a:ea typeface="Century Gothic"/>
                <a:cs typeface="Century Gothic"/>
                <a:sym typeface="Century Gothic"/>
              </a:defRPr>
            </a:pPr>
            <a:r>
              <a:t>Cómo funciona la VLAN de multidifusión </a:t>
            </a:r>
          </a:p>
          <a:p>
            <a:pPr>
              <a:defRPr sz="2100">
                <a:latin typeface="Century Gothic"/>
                <a:ea typeface="Century Gothic"/>
                <a:cs typeface="Century Gothic"/>
                <a:sym typeface="Century Gothic"/>
              </a:defRPr>
            </a:pPr>
            <a:r>
              <a:t>Ventajas de la Multicast VLAN</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658" name="Title 4"/>
          <p:cNvSpPr txBox="1"/>
          <p:nvPr>
            <p:ph type="title"/>
          </p:nvPr>
        </p:nvSpPr>
        <p:spPr>
          <a:xfrm>
            <a:off x="378599" y="243299"/>
            <a:ext cx="6994036" cy="498600"/>
          </a:xfrm>
          <a:prstGeom prst="rect">
            <a:avLst/>
          </a:prstGeom>
        </p:spPr>
        <p:txBody>
          <a:bodyPr/>
          <a:lstStyle>
            <a:lvl1pPr marL="182562" indent="-182562">
              <a:defRPr spc="-155" sz="2800"/>
            </a:lvl1pPr>
          </a:lstStyle>
          <a:p>
            <a:pPr/>
            <a:r>
              <a:t>DLM2104</a:t>
            </a:r>
          </a:p>
        </p:txBody>
      </p:sp>
      <p:sp>
        <p:nvSpPr>
          <p:cNvPr id="659" name="Text Placeholder 5"/>
          <p:cNvSpPr txBox="1"/>
          <p:nvPr>
            <p:ph type="body" sz="quarter" idx="1"/>
          </p:nvPr>
        </p:nvSpPr>
        <p:spPr>
          <a:xfrm>
            <a:off x="876498" y="2284447"/>
            <a:ext cx="7391004" cy="574606"/>
          </a:xfrm>
          <a:prstGeom prst="rect">
            <a:avLst/>
          </a:prstGeom>
        </p:spPr>
        <p:txBody>
          <a:bodyPr/>
          <a:lstStyle>
            <a:lvl1pPr>
              <a:defRPr sz="3600"/>
            </a:lvl1pPr>
          </a:lstStyle>
          <a:p>
            <a:pPr/>
            <a:r>
              <a:t>Introducción a Multicast</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1" name="Title 5"/>
          <p:cNvSpPr txBox="1"/>
          <p:nvPr>
            <p:ph type="title"/>
          </p:nvPr>
        </p:nvSpPr>
        <p:spPr>
          <a:xfrm>
            <a:off x="360338" y="279456"/>
            <a:ext cx="6994036" cy="400111"/>
          </a:xfrm>
          <a:prstGeom prst="rect">
            <a:avLst/>
          </a:prstGeom>
        </p:spPr>
        <p:txBody>
          <a:bodyPr/>
          <a:lstStyle>
            <a:lvl1pPr defTabSz="644651">
              <a:defRPr spc="-202" sz="2632"/>
            </a:lvl1pPr>
          </a:lstStyle>
          <a:p>
            <a:pPr/>
            <a:r>
              <a:t>DLM2104-Objetivo</a:t>
            </a:r>
          </a:p>
        </p:txBody>
      </p:sp>
      <p:sp>
        <p:nvSpPr>
          <p:cNvPr id="662"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63" name="TextBox 6"/>
          <p:cNvSpPr txBox="1"/>
          <p:nvPr/>
        </p:nvSpPr>
        <p:spPr>
          <a:xfrm>
            <a:off x="371238" y="1393862"/>
            <a:ext cx="8401524" cy="306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ofrece una introducción básica al protocolo IGMP comúnmente utilizado en todo el mundo. Los estudiantes aprenderán cómo funciona IGMP en un servicio de IPTV. Este curso le dará una visión general de cómo esta tecnología se entrega e implementa.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Después de terminar este módulo, los estudiantes tendrán una comprensión básica de cómo se administra la transmisión de multidifusión.</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5"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66" name="Title 5"/>
          <p:cNvSpPr txBox="1"/>
          <p:nvPr>
            <p:ph type="title"/>
          </p:nvPr>
        </p:nvSpPr>
        <p:spPr>
          <a:xfrm>
            <a:off x="476531" y="383495"/>
            <a:ext cx="5139138" cy="402033"/>
          </a:xfrm>
          <a:prstGeom prst="rect">
            <a:avLst/>
          </a:prstGeom>
        </p:spPr>
        <p:txBody>
          <a:bodyPr/>
          <a:lstStyle>
            <a:lvl1pPr defTabSz="322325">
              <a:defRPr spc="-202" sz="2632"/>
            </a:lvl1pPr>
          </a:lstStyle>
          <a:p>
            <a:pPr/>
            <a:r>
              <a:t>DLM2104-Agenda</a:t>
            </a:r>
          </a:p>
        </p:txBody>
      </p:sp>
      <p:sp>
        <p:nvSpPr>
          <p:cNvPr id="667" name="TextBox 12"/>
          <p:cNvSpPr txBox="1"/>
          <p:nvPr/>
        </p:nvSpPr>
        <p:spPr>
          <a:xfrm>
            <a:off x="2303784" y="1865630"/>
            <a:ext cx="6206733"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Qué es Multicast </a:t>
            </a:r>
          </a:p>
          <a:p>
            <a:pPr>
              <a:defRPr sz="2100">
                <a:latin typeface="Century Gothic"/>
                <a:ea typeface="Century Gothic"/>
                <a:cs typeface="Century Gothic"/>
                <a:sym typeface="Century Gothic"/>
              </a:defRPr>
            </a:pPr>
            <a:r>
              <a:t>Por qué Multicast </a:t>
            </a:r>
          </a:p>
          <a:p>
            <a:pPr>
              <a:defRPr sz="2100">
                <a:latin typeface="Century Gothic"/>
                <a:ea typeface="Century Gothic"/>
                <a:cs typeface="Century Gothic"/>
                <a:sym typeface="Century Gothic"/>
              </a:defRPr>
            </a:pPr>
            <a:r>
              <a:t>Cómo funciona Multicast  </a:t>
            </a:r>
          </a:p>
          <a:p>
            <a:pPr>
              <a:defRPr sz="2100">
                <a:latin typeface="Century Gothic"/>
                <a:ea typeface="Century Gothic"/>
                <a:cs typeface="Century Gothic"/>
                <a:sym typeface="Century Gothic"/>
              </a:defRPr>
            </a:pPr>
            <a:r>
              <a:t>¿Qué es IGMP?</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669" name="Title 4"/>
          <p:cNvSpPr txBox="1"/>
          <p:nvPr>
            <p:ph type="title"/>
          </p:nvPr>
        </p:nvSpPr>
        <p:spPr>
          <a:xfrm>
            <a:off x="302399" y="205199"/>
            <a:ext cx="6994036" cy="498600"/>
          </a:xfrm>
          <a:prstGeom prst="rect">
            <a:avLst/>
          </a:prstGeom>
        </p:spPr>
        <p:txBody>
          <a:bodyPr/>
          <a:lstStyle>
            <a:lvl1pPr marL="182562" indent="-182562">
              <a:defRPr spc="-155" sz="2800"/>
            </a:lvl1pPr>
          </a:lstStyle>
          <a:p>
            <a:pPr/>
            <a:r>
              <a:t>SWT2102</a:t>
            </a:r>
          </a:p>
        </p:txBody>
      </p:sp>
      <p:sp>
        <p:nvSpPr>
          <p:cNvPr id="670" name="Text Placeholder 5"/>
          <p:cNvSpPr txBox="1"/>
          <p:nvPr>
            <p:ph type="body" sz="quarter" idx="1"/>
          </p:nvPr>
        </p:nvSpPr>
        <p:spPr>
          <a:xfrm>
            <a:off x="703039" y="2284447"/>
            <a:ext cx="7737922" cy="574606"/>
          </a:xfrm>
          <a:prstGeom prst="rect">
            <a:avLst/>
          </a:prstGeom>
        </p:spPr>
        <p:txBody>
          <a:bodyPr/>
          <a:lstStyle>
            <a:lvl1pPr>
              <a:defRPr sz="3600"/>
            </a:lvl1pPr>
          </a:lstStyle>
          <a:p>
            <a:pPr/>
            <a:r>
              <a:t>Introducción a Spanning Tree</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2"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73" name="Title 5"/>
          <p:cNvSpPr txBox="1"/>
          <p:nvPr>
            <p:ph type="title"/>
          </p:nvPr>
        </p:nvSpPr>
        <p:spPr>
          <a:xfrm>
            <a:off x="418874" y="286944"/>
            <a:ext cx="5637402" cy="474247"/>
          </a:xfrm>
          <a:prstGeom prst="rect">
            <a:avLst/>
          </a:prstGeom>
        </p:spPr>
        <p:txBody>
          <a:bodyPr/>
          <a:lstStyle>
            <a:lvl1pPr>
              <a:defRPr spc="-215"/>
            </a:lvl1pPr>
          </a:lstStyle>
          <a:p>
            <a:pPr/>
            <a:r>
              <a:t>SWT2102-Objetivo</a:t>
            </a:r>
          </a:p>
        </p:txBody>
      </p:sp>
      <p:sp>
        <p:nvSpPr>
          <p:cNvPr id="674" name="TextBox 6"/>
          <p:cNvSpPr txBox="1"/>
          <p:nvPr/>
        </p:nvSpPr>
        <p:spPr>
          <a:xfrm>
            <a:off x="371238" y="875030"/>
            <a:ext cx="8401524" cy="3393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introduce técnicas detalladas de spanning tree, especialmente en la interconexión de LAN con bucles. Al estudiar las funciones del puerto y los estados del puerto, los estudiantes pueden obtener una comprensión más profunda de las técnicas de árbol de expansión.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Los estudiantes también pueden aprender sobre los detalles y las diferencias entre STP y RSTP. Después de terminar este módulo, los estudiantes tendrán una comprensión más completa de las técnicas de spanning tree.</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6"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77" name="Title 5"/>
          <p:cNvSpPr txBox="1"/>
          <p:nvPr>
            <p:ph type="title"/>
          </p:nvPr>
        </p:nvSpPr>
        <p:spPr>
          <a:xfrm>
            <a:off x="514631" y="383495"/>
            <a:ext cx="5139138" cy="402033"/>
          </a:xfrm>
          <a:prstGeom prst="rect">
            <a:avLst/>
          </a:prstGeom>
        </p:spPr>
        <p:txBody>
          <a:bodyPr/>
          <a:lstStyle>
            <a:lvl1pPr defTabSz="322325">
              <a:defRPr spc="-202" sz="2632"/>
            </a:lvl1pPr>
          </a:lstStyle>
          <a:p>
            <a:pPr/>
            <a:r>
              <a:t>SWT2102-Agenda</a:t>
            </a:r>
          </a:p>
        </p:txBody>
      </p:sp>
      <p:sp>
        <p:nvSpPr>
          <p:cNvPr id="678" name="TextBox 12"/>
          <p:cNvSpPr txBox="1"/>
          <p:nvPr/>
        </p:nvSpPr>
        <p:spPr>
          <a:xfrm>
            <a:off x="1172664" y="1535430"/>
            <a:ext cx="6798672" cy="207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Función de STP </a:t>
            </a:r>
          </a:p>
          <a:p>
            <a:pPr>
              <a:defRPr sz="2100">
                <a:latin typeface="Century Gothic"/>
                <a:ea typeface="Century Gothic"/>
                <a:cs typeface="Century Gothic"/>
                <a:sym typeface="Century Gothic"/>
              </a:defRPr>
            </a:pPr>
            <a:r>
              <a:t>Root bridge y roles de puerto </a:t>
            </a:r>
          </a:p>
          <a:p>
            <a:pPr>
              <a:defRPr sz="2100">
                <a:latin typeface="Century Gothic"/>
                <a:ea typeface="Century Gothic"/>
                <a:cs typeface="Century Gothic"/>
                <a:sym typeface="Century Gothic"/>
              </a:defRPr>
            </a:pPr>
            <a:r>
              <a:t>Estados de puertos </a:t>
            </a:r>
          </a:p>
          <a:p>
            <a:pPr>
              <a:defRPr sz="2100">
                <a:latin typeface="Century Gothic"/>
                <a:ea typeface="Century Gothic"/>
                <a:cs typeface="Century Gothic"/>
                <a:sym typeface="Century Gothic"/>
              </a:defRPr>
            </a:pPr>
            <a:r>
              <a:t>Roles de puerto RSTP </a:t>
            </a:r>
          </a:p>
          <a:p>
            <a:pPr>
              <a:defRPr sz="2100">
                <a:latin typeface="Century Gothic"/>
                <a:ea typeface="Century Gothic"/>
                <a:cs typeface="Century Gothic"/>
                <a:sym typeface="Century Gothic"/>
              </a:defRPr>
            </a:pPr>
            <a:r>
              <a:t>Comparación de los estados de puerto STP y RSTP</a:t>
            </a:r>
          </a:p>
          <a:p>
            <a:pPr>
              <a:defRPr sz="2100">
                <a:latin typeface="Century Gothic"/>
                <a:ea typeface="Century Gothic"/>
                <a:cs typeface="Century Gothic"/>
                <a:sym typeface="Century Gothic"/>
              </a:defRPr>
            </a:pPr>
            <a:r>
              <a:t>Configurar RSTP en switches Zyxel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9"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0" name="Title 5"/>
          <p:cNvSpPr txBox="1"/>
          <p:nvPr>
            <p:ph type="title"/>
          </p:nvPr>
        </p:nvSpPr>
        <p:spPr>
          <a:xfrm>
            <a:off x="469674" y="552035"/>
            <a:ext cx="2307124" cy="617451"/>
          </a:xfrm>
          <a:prstGeom prst="rect">
            <a:avLst/>
          </a:prstGeom>
        </p:spPr>
        <p:txBody>
          <a:bodyPr/>
          <a:lstStyle>
            <a:lvl1pPr>
              <a:defRPr sz="3600"/>
            </a:lvl1pPr>
          </a:lstStyle>
          <a:p>
            <a:pPr/>
            <a:r>
              <a:t>Beneficios</a:t>
            </a:r>
          </a:p>
        </p:txBody>
      </p:sp>
      <p:sp>
        <p:nvSpPr>
          <p:cNvPr id="571" name="A través de los cursos de la serie de Switching ZCNP, los estudiantes lograrán:…"/>
          <p:cNvSpPr txBox="1"/>
          <p:nvPr>
            <p:ph type="body" sz="half" idx="4294967295"/>
          </p:nvPr>
        </p:nvSpPr>
        <p:spPr>
          <a:xfrm>
            <a:off x="360338" y="1708447"/>
            <a:ext cx="8423324" cy="1486179"/>
          </a:xfrm>
          <a:prstGeom prst="rect">
            <a:avLst/>
          </a:prstGeom>
        </p:spPr>
        <p:txBody>
          <a:bodyPr lIns="0" tIns="0" rIns="0" bIns="0"/>
          <a:lstStyle/>
          <a:p>
            <a:pPr marL="0" indent="0" algn="just">
              <a:lnSpc>
                <a:spcPct val="100000"/>
              </a:lnSpc>
              <a:buClrTx/>
              <a:buSzTx/>
              <a:buNone/>
              <a:defRPr sz="2100">
                <a:latin typeface="Century Gothic"/>
                <a:ea typeface="Century Gothic"/>
                <a:cs typeface="Century Gothic"/>
                <a:sym typeface="Century Gothic"/>
              </a:defRPr>
            </a:pPr>
            <a:r>
              <a:t>A través de los cursos de la serie de Switching ZCNP, los estudiantes lograrán: </a:t>
            </a:r>
          </a:p>
          <a:p>
            <a:pPr marL="0" indent="0" algn="just">
              <a:lnSpc>
                <a:spcPct val="100000"/>
              </a:lnSpc>
              <a:buClrTx/>
              <a:buSzTx/>
              <a:buNone/>
              <a:defRPr sz="2100">
                <a:latin typeface="Century Gothic"/>
                <a:ea typeface="Century Gothic"/>
                <a:cs typeface="Century Gothic"/>
                <a:sym typeface="Century Gothic"/>
              </a:defRPr>
            </a:pPr>
            <a:r>
              <a:t>Una comprensión básica de la tecnología Ethernet Una familiaridad con los estándares de Ethernet.</a:t>
            </a:r>
          </a:p>
        </p:txBody>
      </p:sp>
      <p:sp>
        <p:nvSpPr>
          <p:cNvPr id="572" name="Text Placeholder 5"/>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01</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680" name="Title 4"/>
          <p:cNvSpPr txBox="1"/>
          <p:nvPr>
            <p:ph type="title"/>
          </p:nvPr>
        </p:nvSpPr>
        <p:spPr>
          <a:xfrm>
            <a:off x="302399" y="205199"/>
            <a:ext cx="6994036" cy="498600"/>
          </a:xfrm>
          <a:prstGeom prst="rect">
            <a:avLst/>
          </a:prstGeom>
        </p:spPr>
        <p:txBody>
          <a:bodyPr/>
          <a:lstStyle>
            <a:lvl1pPr marL="182562" indent="-182562">
              <a:defRPr spc="-155" sz="2800"/>
            </a:lvl1pPr>
          </a:lstStyle>
          <a:p>
            <a:pPr/>
            <a:r>
              <a:t>SWT2103</a:t>
            </a:r>
          </a:p>
        </p:txBody>
      </p:sp>
      <p:sp>
        <p:nvSpPr>
          <p:cNvPr id="681" name="Text Placeholder 5"/>
          <p:cNvSpPr txBox="1"/>
          <p:nvPr>
            <p:ph type="body" sz="quarter" idx="1"/>
          </p:nvPr>
        </p:nvSpPr>
        <p:spPr>
          <a:xfrm>
            <a:off x="694779" y="2284447"/>
            <a:ext cx="7754442" cy="574606"/>
          </a:xfrm>
          <a:prstGeom prst="rect">
            <a:avLst/>
          </a:prstGeom>
        </p:spPr>
        <p:txBody>
          <a:bodyPr/>
          <a:lstStyle>
            <a:lvl1pPr>
              <a:defRPr sz="3600"/>
            </a:lvl1pPr>
          </a:lstStyle>
          <a:p>
            <a:pPr/>
            <a:r>
              <a:t>Introducción a VLAN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3" name="Title 5"/>
          <p:cNvSpPr txBox="1"/>
          <p:nvPr>
            <p:ph type="title"/>
          </p:nvPr>
        </p:nvSpPr>
        <p:spPr>
          <a:xfrm>
            <a:off x="360338" y="279456"/>
            <a:ext cx="7292585" cy="535346"/>
          </a:xfrm>
          <a:prstGeom prst="rect">
            <a:avLst/>
          </a:prstGeom>
        </p:spPr>
        <p:txBody>
          <a:bodyPr/>
          <a:lstStyle>
            <a:lvl1pPr>
              <a:defRPr spc="-215" sz="2800"/>
            </a:lvl1pPr>
          </a:lstStyle>
          <a:p>
            <a:pPr/>
            <a:r>
              <a:t>SWT2103-Objetivo</a:t>
            </a:r>
          </a:p>
        </p:txBody>
      </p:sp>
      <p:sp>
        <p:nvSpPr>
          <p:cNvPr id="684"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85" name="TextBox 6"/>
          <p:cNvSpPr txBox="1"/>
          <p:nvPr/>
        </p:nvSpPr>
        <p:spPr>
          <a:xfrm>
            <a:off x="371238" y="1205230"/>
            <a:ext cx="8401524" cy="273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introduce los conocimientos básicos de VLAN, especialmente 802.1Q VLAN. Al estudiar las aplicaciones de VLAN, los estudiantes obtendrán una comprensión más profunda de cómo implementar la VLAN 802.1Q.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Después de terminar este módulo, los estudiantes estarán equipados con los conocimientos básicos de VLAN, sus beneficios y sus procesos de trabajo.</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7"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88" name="Title 5"/>
          <p:cNvSpPr txBox="1"/>
          <p:nvPr>
            <p:ph type="title"/>
          </p:nvPr>
        </p:nvSpPr>
        <p:spPr>
          <a:xfrm>
            <a:off x="616231" y="332695"/>
            <a:ext cx="5139138" cy="402033"/>
          </a:xfrm>
          <a:prstGeom prst="rect">
            <a:avLst/>
          </a:prstGeom>
        </p:spPr>
        <p:txBody>
          <a:bodyPr/>
          <a:lstStyle>
            <a:lvl1pPr defTabSz="322325">
              <a:defRPr spc="-202" sz="2632"/>
            </a:lvl1pPr>
          </a:lstStyle>
          <a:p>
            <a:pPr/>
            <a:r>
              <a:t>SWT2103-Agenda</a:t>
            </a:r>
          </a:p>
        </p:txBody>
      </p:sp>
      <p:sp>
        <p:nvSpPr>
          <p:cNvPr id="689" name="TextBox 12"/>
          <p:cNvSpPr txBox="1"/>
          <p:nvPr/>
        </p:nvSpPr>
        <p:spPr>
          <a:xfrm>
            <a:off x="1938533" y="1700529"/>
            <a:ext cx="6206734"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¿Qué es VLAN? </a:t>
            </a:r>
          </a:p>
          <a:p>
            <a:pPr>
              <a:defRPr sz="2100">
                <a:latin typeface="Century Gothic"/>
                <a:ea typeface="Century Gothic"/>
                <a:cs typeface="Century Gothic"/>
                <a:sym typeface="Century Gothic"/>
              </a:defRPr>
            </a:pPr>
            <a:r>
              <a:t>Por qué VLAN </a:t>
            </a:r>
          </a:p>
          <a:p>
            <a:pPr>
              <a:defRPr sz="2100">
                <a:latin typeface="Century Gothic"/>
                <a:ea typeface="Century Gothic"/>
                <a:cs typeface="Century Gothic"/>
                <a:sym typeface="Century Gothic"/>
              </a:defRPr>
            </a:pPr>
            <a:r>
              <a:t>Tipos de VLAN </a:t>
            </a:r>
          </a:p>
          <a:p>
            <a:pPr>
              <a:defRPr sz="2100">
                <a:latin typeface="Century Gothic"/>
                <a:ea typeface="Century Gothic"/>
                <a:cs typeface="Century Gothic"/>
                <a:sym typeface="Century Gothic"/>
              </a:defRPr>
            </a:pPr>
            <a:r>
              <a:t>Aplicación de VLAN</a:t>
            </a:r>
          </a:p>
          <a:p>
            <a:pPr>
              <a:defRPr sz="2100">
                <a:latin typeface="Century Gothic"/>
                <a:ea typeface="Century Gothic"/>
                <a:cs typeface="Century Gothic"/>
                <a:sym typeface="Century Gothic"/>
              </a:defRPr>
            </a:pPr>
            <a:r>
              <a:t>Implementación del sistema</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691" name="Title 4"/>
          <p:cNvSpPr txBox="1"/>
          <p:nvPr>
            <p:ph type="title"/>
          </p:nvPr>
        </p:nvSpPr>
        <p:spPr>
          <a:xfrm>
            <a:off x="302399" y="205199"/>
            <a:ext cx="6994036" cy="498600"/>
          </a:xfrm>
          <a:prstGeom prst="rect">
            <a:avLst/>
          </a:prstGeom>
        </p:spPr>
        <p:txBody>
          <a:bodyPr/>
          <a:lstStyle>
            <a:lvl1pPr marL="182562" indent="-182562">
              <a:defRPr spc="-155" sz="2800"/>
            </a:lvl1pPr>
          </a:lstStyle>
          <a:p>
            <a:pPr/>
            <a:r>
              <a:t>SWT2106</a:t>
            </a:r>
          </a:p>
        </p:txBody>
      </p:sp>
      <p:sp>
        <p:nvSpPr>
          <p:cNvPr id="692" name="Text Placeholder 5"/>
          <p:cNvSpPr txBox="1"/>
          <p:nvPr>
            <p:ph type="body" sz="quarter" idx="1"/>
          </p:nvPr>
        </p:nvSpPr>
        <p:spPr>
          <a:xfrm>
            <a:off x="196566" y="2284447"/>
            <a:ext cx="7971036" cy="574606"/>
          </a:xfrm>
          <a:prstGeom prst="rect">
            <a:avLst/>
          </a:prstGeom>
        </p:spPr>
        <p:txBody>
          <a:bodyPr/>
          <a:lstStyle>
            <a:lvl1pPr>
              <a:defRPr sz="3600"/>
            </a:lvl1pPr>
          </a:lstStyle>
          <a:p>
            <a:pPr/>
            <a:r>
              <a:t>Introducción a VRRP</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4"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95" name="Title 5"/>
          <p:cNvSpPr txBox="1"/>
          <p:nvPr>
            <p:ph type="title"/>
          </p:nvPr>
        </p:nvSpPr>
        <p:spPr>
          <a:xfrm>
            <a:off x="431574" y="401244"/>
            <a:ext cx="5676395" cy="485658"/>
          </a:xfrm>
          <a:prstGeom prst="rect">
            <a:avLst/>
          </a:prstGeom>
        </p:spPr>
        <p:txBody>
          <a:bodyPr/>
          <a:lstStyle>
            <a:lvl1pPr>
              <a:defRPr spc="-215"/>
            </a:lvl1pPr>
          </a:lstStyle>
          <a:p>
            <a:pPr/>
            <a:r>
              <a:t>SWT2106-Objetivo</a:t>
            </a:r>
          </a:p>
        </p:txBody>
      </p:sp>
      <p:sp>
        <p:nvSpPr>
          <p:cNvPr id="696" name="TextBox 6"/>
          <p:cNvSpPr txBox="1"/>
          <p:nvPr/>
        </p:nvSpPr>
        <p:spPr>
          <a:xfrm>
            <a:off x="360339" y="1450154"/>
            <a:ext cx="8401523" cy="273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introduce técnicas de VRRP (Protocolo de Redundancia de Enrutador Virtual). Al estudiar su aplicación y ejemplos de casos de estudio, los estudiantes obtendrán un conocimiento más completo de cómo VRRP logra la redundancia y el intercambio de carga.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Después de terminar este módulo, los estudiantes tendrán una comprensión más clara de las técnicas de VRRP.</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8"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99" name="Title 5"/>
          <p:cNvSpPr txBox="1"/>
          <p:nvPr>
            <p:ph type="title"/>
          </p:nvPr>
        </p:nvSpPr>
        <p:spPr>
          <a:xfrm>
            <a:off x="514631" y="421595"/>
            <a:ext cx="5139138" cy="402033"/>
          </a:xfrm>
          <a:prstGeom prst="rect">
            <a:avLst/>
          </a:prstGeom>
        </p:spPr>
        <p:txBody>
          <a:bodyPr/>
          <a:lstStyle>
            <a:lvl1pPr defTabSz="322325">
              <a:defRPr spc="-202" sz="2632"/>
            </a:lvl1pPr>
          </a:lstStyle>
          <a:p>
            <a:pPr/>
            <a:r>
              <a:t>SWT2106-Agenda</a:t>
            </a:r>
          </a:p>
        </p:txBody>
      </p:sp>
      <p:sp>
        <p:nvSpPr>
          <p:cNvPr id="700" name="TextBox 12"/>
          <p:cNvSpPr txBox="1"/>
          <p:nvPr/>
        </p:nvSpPr>
        <p:spPr>
          <a:xfrm>
            <a:off x="2113284" y="1865630"/>
            <a:ext cx="6206733"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¿Qué es VRRP? </a:t>
            </a:r>
          </a:p>
          <a:p>
            <a:pPr>
              <a:defRPr sz="2100">
                <a:latin typeface="Century Gothic"/>
                <a:ea typeface="Century Gothic"/>
                <a:cs typeface="Century Gothic"/>
                <a:sym typeface="Century Gothic"/>
              </a:defRPr>
            </a:pPr>
            <a:r>
              <a:t>Beneficio </a:t>
            </a:r>
          </a:p>
          <a:p>
            <a:pPr>
              <a:defRPr sz="2100">
                <a:latin typeface="Century Gothic"/>
                <a:ea typeface="Century Gothic"/>
                <a:cs typeface="Century Gothic"/>
                <a:sym typeface="Century Gothic"/>
              </a:defRPr>
            </a:pPr>
            <a:r>
              <a:t>Aplicaciones </a:t>
            </a:r>
          </a:p>
          <a:p>
            <a:pPr>
              <a:defRPr sz="2100">
                <a:latin typeface="Century Gothic"/>
                <a:ea typeface="Century Gothic"/>
                <a:cs typeface="Century Gothic"/>
                <a:sym typeface="Century Gothic"/>
              </a:defRPr>
            </a:pPr>
            <a:r>
              <a:t>Caso de estudio</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702" name="Title 4"/>
          <p:cNvSpPr txBox="1"/>
          <p:nvPr>
            <p:ph type="title"/>
          </p:nvPr>
        </p:nvSpPr>
        <p:spPr>
          <a:xfrm>
            <a:off x="302399" y="205199"/>
            <a:ext cx="6994036" cy="498600"/>
          </a:xfrm>
          <a:prstGeom prst="rect">
            <a:avLst/>
          </a:prstGeom>
        </p:spPr>
        <p:txBody>
          <a:bodyPr/>
          <a:lstStyle>
            <a:lvl1pPr marL="182562" indent="-182562">
              <a:defRPr spc="-155" sz="2800"/>
            </a:lvl1pPr>
          </a:lstStyle>
          <a:p>
            <a:pPr/>
            <a:r>
              <a:t>SWT2112</a:t>
            </a:r>
          </a:p>
        </p:txBody>
      </p:sp>
      <p:sp>
        <p:nvSpPr>
          <p:cNvPr id="703" name="Text Placeholder 5"/>
          <p:cNvSpPr txBox="1"/>
          <p:nvPr>
            <p:ph type="body" sz="quarter" idx="1"/>
          </p:nvPr>
        </p:nvSpPr>
        <p:spPr>
          <a:xfrm>
            <a:off x="986879" y="2284447"/>
            <a:ext cx="7678242" cy="574606"/>
          </a:xfrm>
          <a:prstGeom prst="rect">
            <a:avLst/>
          </a:prstGeom>
        </p:spPr>
        <p:txBody>
          <a:bodyPr/>
          <a:lstStyle>
            <a:lvl1pPr>
              <a:defRPr sz="3600"/>
            </a:lvl1pPr>
          </a:lstStyle>
          <a:p>
            <a:pPr/>
            <a:r>
              <a:t>Introducción a ACL</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5" name="Title 5"/>
          <p:cNvSpPr txBox="1"/>
          <p:nvPr>
            <p:ph type="title"/>
          </p:nvPr>
        </p:nvSpPr>
        <p:spPr>
          <a:xfrm>
            <a:off x="360338" y="279456"/>
            <a:ext cx="6737009" cy="584360"/>
          </a:xfrm>
          <a:prstGeom prst="rect">
            <a:avLst/>
          </a:prstGeom>
        </p:spPr>
        <p:txBody>
          <a:bodyPr/>
          <a:lstStyle>
            <a:lvl1pPr>
              <a:defRPr spc="-215" sz="2800"/>
            </a:lvl1pPr>
          </a:lstStyle>
          <a:p>
            <a:pPr/>
            <a:r>
              <a:t>SWT2112-Objetivo</a:t>
            </a:r>
          </a:p>
        </p:txBody>
      </p:sp>
      <p:sp>
        <p:nvSpPr>
          <p:cNvPr id="706"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07" name="TextBox 6"/>
          <p:cNvSpPr txBox="1"/>
          <p:nvPr/>
        </p:nvSpPr>
        <p:spPr>
          <a:xfrm>
            <a:off x="371238" y="1373954"/>
            <a:ext cx="8401524" cy="344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describe los conceptos de QoS, Clasificación y regla de política. Calidad del servicio (QoS) se refiere tanto a la capacidad de una red de entregar datos con la mínima demora como a los métodos de red utilizados para controlar el uso del ancho de banda. </a:t>
            </a:r>
          </a:p>
          <a:p>
            <a:pPr algn="just">
              <a:defRPr>
                <a:latin typeface="Century Gothic"/>
                <a:ea typeface="Century Gothic"/>
                <a:cs typeface="Century Gothic"/>
                <a:sym typeface="Century Gothic"/>
              </a:defRPr>
            </a:pPr>
            <a:r>
              <a:t>Configure QoS en el Switch to group y priorice el tráfico de la aplicación y ajuste el rendimiento de la red. Configurar QoS implica dos pasos separados:</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1. Configure los clasificadores para ordenar el tráfico en diferentes flujos.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2. Configure reglas de política para definir las acciones que se realizarán para un flujo de tráfico clasificado.</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9"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10" name="Title 5"/>
          <p:cNvSpPr txBox="1"/>
          <p:nvPr>
            <p:ph type="title"/>
          </p:nvPr>
        </p:nvSpPr>
        <p:spPr>
          <a:xfrm>
            <a:off x="628931" y="396195"/>
            <a:ext cx="5139138" cy="402033"/>
          </a:xfrm>
          <a:prstGeom prst="rect">
            <a:avLst/>
          </a:prstGeom>
        </p:spPr>
        <p:txBody>
          <a:bodyPr/>
          <a:lstStyle>
            <a:lvl1pPr defTabSz="322325">
              <a:defRPr spc="-202" sz="2632"/>
            </a:lvl1pPr>
          </a:lstStyle>
          <a:p>
            <a:pPr/>
            <a:r>
              <a:t>SWT2112-Agenda</a:t>
            </a:r>
          </a:p>
        </p:txBody>
      </p:sp>
      <p:sp>
        <p:nvSpPr>
          <p:cNvPr id="711" name="TextBox 12"/>
          <p:cNvSpPr txBox="1"/>
          <p:nvPr/>
        </p:nvSpPr>
        <p:spPr>
          <a:xfrm>
            <a:off x="1468633" y="2030730"/>
            <a:ext cx="6206734"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QoS </a:t>
            </a:r>
          </a:p>
          <a:p>
            <a:pPr>
              <a:defRPr sz="2100">
                <a:latin typeface="Century Gothic"/>
                <a:ea typeface="Century Gothic"/>
                <a:cs typeface="Century Gothic"/>
                <a:sym typeface="Century Gothic"/>
              </a:defRPr>
            </a:pPr>
            <a:r>
              <a:t>Clasificación </a:t>
            </a:r>
          </a:p>
          <a:p>
            <a:pPr>
              <a:defRPr sz="2100">
                <a:latin typeface="Century Gothic"/>
                <a:ea typeface="Century Gothic"/>
                <a:cs typeface="Century Gothic"/>
                <a:sym typeface="Century Gothic"/>
              </a:defRPr>
            </a:pPr>
            <a:r>
              <a:t>Regla de política </a:t>
            </a:r>
          </a:p>
          <a:p>
            <a:pPr>
              <a:defRPr sz="2100">
                <a:latin typeface="Century Gothic"/>
                <a:ea typeface="Century Gothic"/>
                <a:cs typeface="Century Gothic"/>
                <a:sym typeface="Century Gothic"/>
              </a:defRPr>
            </a:pPr>
            <a:r>
              <a:t>Acciones de reglas de política</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B0F0"/>
        </a:solidFill>
      </p:bgPr>
    </p:bg>
    <p:spTree>
      <p:nvGrpSpPr>
        <p:cNvPr id="1" name=""/>
        <p:cNvGrpSpPr/>
        <p:nvPr/>
      </p:nvGrpSpPr>
      <p:grpSpPr>
        <a:xfrm>
          <a:off x="0" y="0"/>
          <a:ext cx="0" cy="0"/>
          <a:chOff x="0" y="0"/>
          <a:chExt cx="0" cy="0"/>
        </a:xfrm>
      </p:grpSpPr>
      <p:sp>
        <p:nvSpPr>
          <p:cNvPr id="713" name="Title 4"/>
          <p:cNvSpPr txBox="1"/>
          <p:nvPr>
            <p:ph type="title"/>
          </p:nvPr>
        </p:nvSpPr>
        <p:spPr>
          <a:xfrm>
            <a:off x="302399" y="205199"/>
            <a:ext cx="6994036" cy="498600"/>
          </a:xfrm>
          <a:prstGeom prst="rect">
            <a:avLst/>
          </a:prstGeom>
        </p:spPr>
        <p:txBody>
          <a:bodyPr/>
          <a:lstStyle>
            <a:lvl1pPr marL="182562" indent="-182562">
              <a:defRPr spc="-155" sz="2800"/>
            </a:lvl1pPr>
          </a:lstStyle>
          <a:p>
            <a:pPr/>
            <a:r>
              <a:t>SWT2113</a:t>
            </a:r>
          </a:p>
        </p:txBody>
      </p:sp>
      <p:sp>
        <p:nvSpPr>
          <p:cNvPr id="714" name="Text Placeholder 5"/>
          <p:cNvSpPr txBox="1"/>
          <p:nvPr>
            <p:ph type="body" sz="quarter" idx="1"/>
          </p:nvPr>
        </p:nvSpPr>
        <p:spPr>
          <a:xfrm>
            <a:off x="412465" y="2247912"/>
            <a:ext cx="7888539" cy="647676"/>
          </a:xfrm>
          <a:prstGeom prst="rect">
            <a:avLst/>
          </a:prstGeom>
        </p:spPr>
        <p:txBody>
          <a:bodyPr/>
          <a:lstStyle>
            <a:lvl1pPr>
              <a:defRPr sz="3600"/>
            </a:lvl1pPr>
          </a:lstStyle>
          <a:p>
            <a:pPr/>
            <a:r>
              <a:t>Introducción a IP Source Guard</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4"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5" name="Title 5"/>
          <p:cNvSpPr txBox="1"/>
          <p:nvPr/>
        </p:nvSpPr>
        <p:spPr>
          <a:xfrm>
            <a:off x="452666" y="414313"/>
            <a:ext cx="2123847" cy="595105"/>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lnSpc>
                <a:spcPct val="90000"/>
              </a:lnSpc>
              <a:defRPr b="1" sz="3800">
                <a:latin typeface="Century Gothic"/>
                <a:ea typeface="Century Gothic"/>
                <a:cs typeface="Century Gothic"/>
                <a:sym typeface="Century Gothic"/>
              </a:defRPr>
            </a:lvl1pPr>
          </a:lstStyle>
          <a:p>
            <a:pPr/>
            <a:r>
              <a:t>Módulos</a:t>
            </a:r>
          </a:p>
        </p:txBody>
      </p:sp>
      <p:sp>
        <p:nvSpPr>
          <p:cNvPr id="576" name="El material de este curso de certificación será en el idioma inglés y contará con dos exámenes para evaluar el conocimiento obtenido.…"/>
          <p:cNvSpPr txBox="1"/>
          <p:nvPr/>
        </p:nvSpPr>
        <p:spPr>
          <a:xfrm>
            <a:off x="350426" y="1274117"/>
            <a:ext cx="8443148" cy="281052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lgn="just" defTabSz="685800">
              <a:lnSpc>
                <a:spcPct val="110000"/>
              </a:lnSpc>
              <a:spcBef>
                <a:spcPts val="700"/>
              </a:spcBef>
              <a:defRPr sz="2100">
                <a:latin typeface="Century Gothic"/>
                <a:ea typeface="Century Gothic"/>
                <a:cs typeface="Century Gothic"/>
                <a:sym typeface="Century Gothic"/>
              </a:defRPr>
            </a:pPr>
            <a:r>
              <a:t>El material de este curso de certificación será en el idioma inglés y contará con dos exámenes para evaluar el conocimiento obtenido.</a:t>
            </a:r>
          </a:p>
          <a:p>
            <a:pPr marL="140368" indent="-140368" algn="just" defTabSz="685800">
              <a:lnSpc>
                <a:spcPct val="110000"/>
              </a:lnSpc>
              <a:spcBef>
                <a:spcPts val="700"/>
              </a:spcBef>
              <a:buSzPct val="100000"/>
              <a:buChar char="•"/>
              <a:defRPr sz="2100">
                <a:latin typeface="Century Gothic"/>
                <a:ea typeface="Century Gothic"/>
                <a:cs typeface="Century Gothic"/>
                <a:sym typeface="Century Gothic"/>
              </a:defRPr>
            </a:pPr>
            <a:r>
              <a:t> Curso Presencial</a:t>
            </a:r>
          </a:p>
          <a:p>
            <a:pPr marL="140368" indent="-140368" algn="just" defTabSz="685800">
              <a:lnSpc>
                <a:spcPct val="110000"/>
              </a:lnSpc>
              <a:spcBef>
                <a:spcPts val="700"/>
              </a:spcBef>
              <a:buSzPct val="100000"/>
              <a:buChar char="•"/>
              <a:defRPr sz="2100">
                <a:latin typeface="Century Gothic"/>
                <a:ea typeface="Century Gothic"/>
                <a:cs typeface="Century Gothic"/>
                <a:sym typeface="Century Gothic"/>
              </a:defRPr>
            </a:pPr>
            <a:r>
              <a:t> Se pide contar con laptop para poder tomar el curso y realizar las evaluaciones</a:t>
            </a:r>
          </a:p>
        </p:txBody>
      </p:sp>
      <p:sp>
        <p:nvSpPr>
          <p:cNvPr id="577" name="Text Placeholder 5"/>
          <p:cNvSpPr txBox="1"/>
          <p:nvPr>
            <p:ph type="body" sz="quarter" idx="1"/>
          </p:nvPr>
        </p:nvSpPr>
        <p:spPr>
          <a:prstGeom prst="rect">
            <a:avLst/>
          </a:prstGeom>
        </p:spPr>
        <p:txBody>
          <a:bodyPr/>
          <a:lstStyle/>
          <a:p>
            <a:pPr/>
            <a:r>
              <a:t>02</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6"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17" name="Title 5"/>
          <p:cNvSpPr txBox="1"/>
          <p:nvPr>
            <p:ph type="title"/>
          </p:nvPr>
        </p:nvSpPr>
        <p:spPr>
          <a:xfrm>
            <a:off x="456974" y="439344"/>
            <a:ext cx="5676395" cy="459861"/>
          </a:xfrm>
          <a:prstGeom prst="rect">
            <a:avLst/>
          </a:prstGeom>
        </p:spPr>
        <p:txBody>
          <a:bodyPr/>
          <a:lstStyle>
            <a:lvl1pPr>
              <a:defRPr spc="-215"/>
            </a:lvl1pPr>
          </a:lstStyle>
          <a:p>
            <a:pPr/>
            <a:r>
              <a:t>SWT2113-Objetivo</a:t>
            </a:r>
          </a:p>
        </p:txBody>
      </p:sp>
      <p:sp>
        <p:nvSpPr>
          <p:cNvPr id="718" name="TextBox 6"/>
          <p:cNvSpPr txBox="1"/>
          <p:nvPr/>
        </p:nvSpPr>
        <p:spPr>
          <a:xfrm>
            <a:off x="371238" y="1865630"/>
            <a:ext cx="8401524"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100">
                <a:latin typeface="Century Gothic"/>
                <a:ea typeface="Century Gothic"/>
                <a:cs typeface="Century Gothic"/>
                <a:sym typeface="Century Gothic"/>
              </a:defRPr>
            </a:lvl1pPr>
          </a:lstStyle>
          <a:p>
            <a:pPr/>
            <a:r>
              <a:t>Este módulo presenta las funciones en IP Source Guard. Introduce el mecanismo de trabajo de DHCP snooping e inspección ARP. El cliente puede usar protección de fuente de IP para filtrar paquetes DHCP y ARP no autorizados en la red.</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0"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21" name="Title 5"/>
          <p:cNvSpPr txBox="1"/>
          <p:nvPr>
            <p:ph type="title"/>
          </p:nvPr>
        </p:nvSpPr>
        <p:spPr>
          <a:xfrm>
            <a:off x="451131" y="319995"/>
            <a:ext cx="5139138" cy="402033"/>
          </a:xfrm>
          <a:prstGeom prst="rect">
            <a:avLst/>
          </a:prstGeom>
        </p:spPr>
        <p:txBody>
          <a:bodyPr/>
          <a:lstStyle>
            <a:lvl1pPr defTabSz="322325">
              <a:defRPr spc="-202" sz="2632"/>
            </a:lvl1pPr>
          </a:lstStyle>
          <a:p>
            <a:pPr/>
            <a:r>
              <a:t>SWT2113-Agenda</a:t>
            </a:r>
          </a:p>
        </p:txBody>
      </p:sp>
      <p:sp>
        <p:nvSpPr>
          <p:cNvPr id="722" name="TextBox 12"/>
          <p:cNvSpPr txBox="1"/>
          <p:nvPr/>
        </p:nvSpPr>
        <p:spPr>
          <a:xfrm>
            <a:off x="1468633" y="1865630"/>
            <a:ext cx="6206734"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100">
                <a:latin typeface="Century Gothic"/>
                <a:ea typeface="Century Gothic"/>
                <a:cs typeface="Century Gothic"/>
                <a:sym typeface="Century Gothic"/>
              </a:defRPr>
            </a:pPr>
            <a:r>
              <a:t>¿Qué es IP Source Guard?</a:t>
            </a:r>
          </a:p>
          <a:p>
            <a:pPr>
              <a:defRPr sz="2100">
                <a:latin typeface="Century Gothic"/>
                <a:ea typeface="Century Gothic"/>
                <a:cs typeface="Century Gothic"/>
                <a:sym typeface="Century Gothic"/>
              </a:defRPr>
            </a:pPr>
            <a:r>
              <a:t>Por qué IP Source Guard </a:t>
            </a:r>
          </a:p>
          <a:p>
            <a:pPr>
              <a:defRPr sz="2100">
                <a:latin typeface="Century Gothic"/>
                <a:ea typeface="Century Gothic"/>
                <a:cs typeface="Century Gothic"/>
                <a:sym typeface="Century Gothic"/>
              </a:defRPr>
            </a:pPr>
            <a:r>
              <a:t>DHCP Snooping </a:t>
            </a:r>
          </a:p>
          <a:p>
            <a:pPr>
              <a:defRPr sz="2100">
                <a:latin typeface="Century Gothic"/>
                <a:ea typeface="Century Gothic"/>
                <a:cs typeface="Century Gothic"/>
                <a:sym typeface="Century Gothic"/>
              </a:defRPr>
            </a:pPr>
            <a:r>
              <a:t>Inspección ARP</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0E0E0"/>
        </a:solidFill>
      </p:bgPr>
    </p:bg>
    <p:spTree>
      <p:nvGrpSpPr>
        <p:cNvPr id="1" name=""/>
        <p:cNvGrpSpPr/>
        <p:nvPr/>
      </p:nvGrpSpPr>
      <p:grpSpPr>
        <a:xfrm>
          <a:off x="0" y="0"/>
          <a:ext cx="0" cy="0"/>
          <a:chOff x="0" y="0"/>
          <a:chExt cx="0" cy="0"/>
        </a:xfrm>
      </p:grpSpPr>
      <p:sp>
        <p:nvSpPr>
          <p:cNvPr id="724" name="Title 4"/>
          <p:cNvSpPr txBox="1"/>
          <p:nvPr>
            <p:ph type="title"/>
          </p:nvPr>
        </p:nvSpPr>
        <p:spPr>
          <a:xfrm>
            <a:off x="378599" y="319499"/>
            <a:ext cx="6994036" cy="498600"/>
          </a:xfrm>
          <a:prstGeom prst="rect">
            <a:avLst/>
          </a:prstGeom>
        </p:spPr>
        <p:txBody>
          <a:bodyPr/>
          <a:lstStyle>
            <a:lvl1pPr marL="182562" indent="-182562">
              <a:defRPr spc="-155" sz="2800"/>
            </a:lvl1pPr>
          </a:lstStyle>
          <a:p>
            <a:pPr/>
            <a:r>
              <a:t>SWTP2</a:t>
            </a:r>
          </a:p>
        </p:txBody>
      </p:sp>
      <p:sp>
        <p:nvSpPr>
          <p:cNvPr id="725" name="Text Placeholder 5"/>
          <p:cNvSpPr txBox="1"/>
          <p:nvPr>
            <p:ph type="body" sz="quarter" idx="1"/>
          </p:nvPr>
        </p:nvSpPr>
        <p:spPr>
          <a:xfrm>
            <a:off x="665733" y="2284447"/>
            <a:ext cx="7812534" cy="574606"/>
          </a:xfrm>
          <a:prstGeom prst="rect">
            <a:avLst/>
          </a:prstGeom>
        </p:spPr>
        <p:txBody>
          <a:bodyPr/>
          <a:lstStyle>
            <a:lvl1pPr>
              <a:defRPr sz="3600"/>
            </a:lvl1pPr>
          </a:lstStyle>
          <a:p>
            <a:pPr/>
            <a:r>
              <a:t>ZCNP Switch 2000 Level</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7" name="Title 5"/>
          <p:cNvSpPr txBox="1"/>
          <p:nvPr>
            <p:ph type="title"/>
          </p:nvPr>
        </p:nvSpPr>
        <p:spPr>
          <a:xfrm>
            <a:off x="487338" y="292156"/>
            <a:ext cx="7214797" cy="487770"/>
          </a:xfrm>
          <a:prstGeom prst="rect">
            <a:avLst/>
          </a:prstGeom>
        </p:spPr>
        <p:txBody>
          <a:bodyPr/>
          <a:lstStyle>
            <a:lvl1pPr>
              <a:defRPr spc="-215" sz="2800"/>
            </a:lvl1pPr>
          </a:lstStyle>
          <a:p>
            <a:pPr/>
            <a:r>
              <a:t>SWTP2-Temas del Examen</a:t>
            </a:r>
          </a:p>
        </p:txBody>
      </p:sp>
      <p:sp>
        <p:nvSpPr>
          <p:cNvPr id="728"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29" name="TextBox 6"/>
          <p:cNvSpPr txBox="1"/>
          <p:nvPr/>
        </p:nvSpPr>
        <p:spPr>
          <a:xfrm>
            <a:off x="371238" y="1268730"/>
            <a:ext cx="8401524" cy="2606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El concepto general de 802.1P / Q; El beneficio de 802.1P / Q</a:t>
            </a:r>
          </a:p>
          <a:p>
            <a:pPr algn="just">
              <a:defRPr>
                <a:latin typeface="Century Gothic"/>
                <a:ea typeface="Century Gothic"/>
                <a:cs typeface="Century Gothic"/>
                <a:sym typeface="Century Gothic"/>
              </a:defRPr>
            </a:pPr>
            <a:r>
              <a:t>Concepto de VLAN multicast; Ventajas de la VLAN multicast</a:t>
            </a:r>
          </a:p>
          <a:p>
            <a:pPr algn="just">
              <a:defRPr>
                <a:latin typeface="Century Gothic"/>
                <a:ea typeface="Century Gothic"/>
                <a:cs typeface="Century Gothic"/>
                <a:sym typeface="Century Gothic"/>
              </a:defRPr>
            </a:pPr>
            <a:r>
              <a:t>Concepto de multidifusión; Concepto de IGMP</a:t>
            </a:r>
          </a:p>
          <a:p>
            <a:pPr algn="just">
              <a:defRPr>
                <a:latin typeface="Century Gothic"/>
                <a:ea typeface="Century Gothic"/>
                <a:cs typeface="Century Gothic"/>
                <a:sym typeface="Century Gothic"/>
              </a:defRPr>
            </a:pPr>
            <a:r>
              <a:t>Concepto y beneficios de STP; Proceso de trabajo STP.</a:t>
            </a:r>
          </a:p>
          <a:p>
            <a:pPr algn="just">
              <a:defRPr>
                <a:latin typeface="Century Gothic"/>
                <a:ea typeface="Century Gothic"/>
                <a:cs typeface="Century Gothic"/>
                <a:sym typeface="Century Gothic"/>
              </a:defRPr>
            </a:pPr>
            <a:r>
              <a:t>Conceptos básicos de VLAN y IEEE 802.1Q VLAN</a:t>
            </a:r>
          </a:p>
          <a:p>
            <a:pPr algn="just">
              <a:defRPr>
                <a:latin typeface="Century Gothic"/>
                <a:ea typeface="Century Gothic"/>
                <a:cs typeface="Century Gothic"/>
                <a:sym typeface="Century Gothic"/>
              </a:defRPr>
            </a:pPr>
            <a:r>
              <a:t>Beneficios OSPF, tipo de implementación OSPF</a:t>
            </a:r>
          </a:p>
          <a:p>
            <a:pPr algn="just">
              <a:defRPr>
                <a:latin typeface="Century Gothic"/>
                <a:ea typeface="Century Gothic"/>
                <a:cs typeface="Century Gothic"/>
                <a:sym typeface="Century Gothic"/>
              </a:defRPr>
            </a:pPr>
            <a:r>
              <a:t>Cuándo y por qué usar RIP. Cómo funciona el RIP y sus ventajas / desventajas</a:t>
            </a:r>
          </a:p>
          <a:p>
            <a:pPr algn="just">
              <a:defRPr>
                <a:latin typeface="Century Gothic"/>
                <a:ea typeface="Century Gothic"/>
                <a:cs typeface="Century Gothic"/>
                <a:sym typeface="Century Gothic"/>
              </a:defRPr>
            </a:pPr>
            <a:r>
              <a:t>Concepto de VRRP, cómo VRRP logra redundancia y carga compartida</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1"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32" name="Title 5"/>
          <p:cNvSpPr txBox="1"/>
          <p:nvPr>
            <p:ph type="title"/>
          </p:nvPr>
        </p:nvSpPr>
        <p:spPr>
          <a:xfrm>
            <a:off x="590831" y="396195"/>
            <a:ext cx="5139138" cy="402033"/>
          </a:xfrm>
          <a:prstGeom prst="rect">
            <a:avLst/>
          </a:prstGeom>
        </p:spPr>
        <p:txBody>
          <a:bodyPr/>
          <a:lstStyle>
            <a:lvl1pPr defTabSz="322325">
              <a:defRPr spc="-202" sz="2632"/>
            </a:lvl1pPr>
          </a:lstStyle>
          <a:p>
            <a:pPr/>
            <a:r>
              <a:t>SWTP2-Descripción</a:t>
            </a:r>
          </a:p>
        </p:txBody>
      </p:sp>
      <p:sp>
        <p:nvSpPr>
          <p:cNvPr id="733" name="TextBox 6"/>
          <p:cNvSpPr txBox="1"/>
          <p:nvPr/>
        </p:nvSpPr>
        <p:spPr>
          <a:xfrm>
            <a:off x="1135039" y="1370330"/>
            <a:ext cx="840152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Requisitos: Haber realizado el examen SWTP1</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Preguntas: 20</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Citerio para aprobar: 80 % de aciertos</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5" name="Slide Number Placeholder 5"/>
          <p:cNvSpPr txBox="1"/>
          <p:nvPr>
            <p:ph type="sldNum" sz="quarter" idx="2"/>
          </p:nvPr>
        </p:nvSpPr>
        <p:spPr>
          <a:xfrm>
            <a:off x="7689620" y="4866266"/>
            <a:ext cx="151664"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9"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580" name="Table"/>
          <p:cNvGraphicFramePr/>
          <p:nvPr/>
        </p:nvGraphicFramePr>
        <p:xfrm>
          <a:off x="1620217" y="602645"/>
          <a:ext cx="5916266" cy="3950910"/>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491626"/>
                <a:gridCol w="4411939"/>
              </a:tblGrid>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FOU1101</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Fundamentos de Redes</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FOU1102</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Fundamentos de TCP/IP</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FOU1103</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Fundamentos de Ethernet</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FOU115</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Fundamentos de DHCP</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SWTP1 </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ZCNP Switch 1000 Level</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DLM2101</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802.1P/Q</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DLM2102</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Multicast VLAN</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DLM2104</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Multicast</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SWT2102</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Spanning Tree</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SWT2103</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VLAN</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SWT2106</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VRRP</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SWT2112</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ACL</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SWT2113</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IP Source Guard</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SWTP2</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 ZCNP Switch 2000 Level (Evaluación)</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2"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3" name="標題 1"/>
          <p:cNvSpPr txBox="1"/>
          <p:nvPr>
            <p:ph type="title"/>
          </p:nvPr>
        </p:nvSpPr>
        <p:spPr>
          <a:xfrm>
            <a:off x="1618301" y="2282453"/>
            <a:ext cx="5526962" cy="578594"/>
          </a:xfrm>
          <a:prstGeom prst="rect">
            <a:avLst/>
          </a:prstGeom>
        </p:spPr>
        <p:txBody>
          <a:bodyPr/>
          <a:lstStyle>
            <a:lvl1pPr>
              <a:defRPr sz="3600"/>
            </a:lvl1pPr>
          </a:lstStyle>
          <a:p>
            <a:pPr/>
            <a:r>
              <a:t>FUNDAMENTOS DE REDES</a:t>
            </a:r>
          </a:p>
        </p:txBody>
      </p:sp>
      <p:sp>
        <p:nvSpPr>
          <p:cNvPr id="584" name="文字版面配置區 2"/>
          <p:cNvSpPr txBox="1"/>
          <p:nvPr>
            <p:ph type="body" sz="quarter" idx="1"/>
          </p:nvPr>
        </p:nvSpPr>
        <p:spPr>
          <a:prstGeom prst="rect">
            <a:avLst/>
          </a:prstGeom>
        </p:spPr>
        <p:txBody>
          <a:bodyPr/>
          <a:lstStyle/>
          <a:p>
            <a:pPr/>
            <a:r>
              <a:t>03</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6"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7" name="TextBox 6"/>
          <p:cNvSpPr txBox="1"/>
          <p:nvPr/>
        </p:nvSpPr>
        <p:spPr>
          <a:xfrm>
            <a:off x="371238" y="1317662"/>
            <a:ext cx="8401524" cy="273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presenta los conceptos básicos de la creación de redes. Los estudiantes pueden aprender los conocimientos básicos sobre técnicas de redes. Los estudiantes también pueden entender las diferencias entre OSI Layer 2, Layer 3 y Layer 4.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Después de terminar este módulo, los estudiantes tendrán un conocimiento conceptual de las técnicas de networking.</a:t>
            </a:r>
          </a:p>
        </p:txBody>
      </p:sp>
      <p:sp>
        <p:nvSpPr>
          <p:cNvPr id="588" name="Title 5"/>
          <p:cNvSpPr txBox="1"/>
          <p:nvPr/>
        </p:nvSpPr>
        <p:spPr>
          <a:xfrm>
            <a:off x="449238" y="330256"/>
            <a:ext cx="3037192" cy="53693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defTabSz="685800">
              <a:defRPr b="1" spc="-215" sz="2800">
                <a:latin typeface="Century Gothic"/>
                <a:ea typeface="Century Gothic"/>
                <a:cs typeface="Century Gothic"/>
                <a:sym typeface="Century Gothic"/>
              </a:defRPr>
            </a:lvl1pPr>
          </a:lstStyle>
          <a:p>
            <a:pPr/>
            <a:r>
              <a:t>FOU1101-Objetivo</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0"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1" name="TextBox 6"/>
          <p:cNvSpPr txBox="1"/>
          <p:nvPr/>
        </p:nvSpPr>
        <p:spPr>
          <a:xfrm>
            <a:off x="1374492" y="1370330"/>
            <a:ext cx="6204027"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0736" indent="-280736">
              <a:buSzPct val="100000"/>
              <a:buAutoNum type="arabicPeriod" startAt="1"/>
              <a:defRPr sz="2100">
                <a:latin typeface="Century Gothic"/>
                <a:ea typeface="Century Gothic"/>
                <a:cs typeface="Century Gothic"/>
                <a:sym typeface="Century Gothic"/>
              </a:defRPr>
            </a:pPr>
            <a:r>
              <a:t>Qué es la conexión en red </a:t>
            </a:r>
          </a:p>
          <a:p>
            <a:pPr marL="280736" indent="-280736">
              <a:buSzPct val="100000"/>
              <a:buAutoNum type="arabicPeriod" startAt="1"/>
              <a:defRPr sz="2100">
                <a:latin typeface="Century Gothic"/>
                <a:ea typeface="Century Gothic"/>
                <a:cs typeface="Century Gothic"/>
                <a:sym typeface="Century Gothic"/>
              </a:defRPr>
            </a:pPr>
            <a:r>
              <a:t>Tipos de redes </a:t>
            </a:r>
          </a:p>
          <a:p>
            <a:pPr marL="280736" indent="-280736">
              <a:buSzPct val="100000"/>
              <a:buAutoNum type="arabicPeriod" startAt="1"/>
              <a:defRPr sz="2100">
                <a:latin typeface="Century Gothic"/>
                <a:ea typeface="Century Gothic"/>
                <a:cs typeface="Century Gothic"/>
                <a:sym typeface="Century Gothic"/>
              </a:defRPr>
            </a:pPr>
            <a:r>
              <a:t>Descripción general de las capas OSI </a:t>
            </a:r>
          </a:p>
          <a:p>
            <a:pPr marL="280736" indent="-280736">
              <a:buSzPct val="100000"/>
              <a:buAutoNum type="arabicPeriod" startAt="1"/>
              <a:defRPr sz="2100">
                <a:latin typeface="Century Gothic"/>
                <a:ea typeface="Century Gothic"/>
                <a:cs typeface="Century Gothic"/>
                <a:sym typeface="Century Gothic"/>
              </a:defRPr>
            </a:pPr>
            <a:r>
              <a:t>Introducción a segmento, paquete y trama  </a:t>
            </a:r>
          </a:p>
          <a:p>
            <a:pPr marL="280736" indent="-280736">
              <a:buSzPct val="100000"/>
              <a:buAutoNum type="arabicPeriod" startAt="1"/>
              <a:defRPr sz="2100">
                <a:latin typeface="Century Gothic"/>
                <a:ea typeface="Century Gothic"/>
                <a:cs typeface="Century Gothic"/>
                <a:sym typeface="Century Gothic"/>
              </a:defRPr>
            </a:pPr>
            <a:r>
              <a:t>Transmisión de datos en las capas OSI 2 y 3</a:t>
            </a:r>
          </a:p>
          <a:p>
            <a:pPr marL="280736" indent="-280736">
              <a:buSzPct val="100000"/>
              <a:buAutoNum type="arabicPeriod" startAt="1"/>
              <a:defRPr sz="2100">
                <a:latin typeface="Century Gothic"/>
                <a:ea typeface="Century Gothic"/>
                <a:cs typeface="Century Gothic"/>
                <a:sym typeface="Century Gothic"/>
              </a:defRPr>
            </a:pPr>
            <a:r>
              <a:t>Explicación del rol de la red IP </a:t>
            </a:r>
          </a:p>
          <a:p>
            <a:pPr marL="280736" indent="-280736">
              <a:buSzPct val="100000"/>
              <a:buAutoNum type="arabicPeriod" startAt="1"/>
              <a:defRPr sz="2100">
                <a:latin typeface="Century Gothic"/>
                <a:ea typeface="Century Gothic"/>
                <a:cs typeface="Century Gothic"/>
                <a:sym typeface="Century Gothic"/>
              </a:defRPr>
            </a:pPr>
            <a:r>
              <a:t>Ejemplos de soluciones de red</a:t>
            </a:r>
          </a:p>
        </p:txBody>
      </p:sp>
      <p:sp>
        <p:nvSpPr>
          <p:cNvPr id="592" name="Title 5"/>
          <p:cNvSpPr txBox="1"/>
          <p:nvPr/>
        </p:nvSpPr>
        <p:spPr>
          <a:xfrm>
            <a:off x="398438" y="357984"/>
            <a:ext cx="5311732" cy="4623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defTabSz="685800">
              <a:defRPr b="1" spc="-215" sz="2800">
                <a:latin typeface="Century Gothic"/>
                <a:ea typeface="Century Gothic"/>
                <a:cs typeface="Century Gothic"/>
                <a:sym typeface="Century Gothic"/>
              </a:defRPr>
            </a:lvl1pPr>
          </a:lstStyle>
          <a:p>
            <a:pPr/>
            <a:r>
              <a:t>FOU1101-Agenda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94" name="圖片版面配置區 1" descr="圖片版面配置區 1"/>
          <p:cNvPicPr>
            <a:picLocks noChangeAspect="1"/>
          </p:cNvPicPr>
          <p:nvPr>
            <p:ph type="pic" idx="13"/>
          </p:nvPr>
        </p:nvPicPr>
        <p:blipFill>
          <a:blip r:embed="rId2">
            <a:extLst/>
          </a:blip>
          <a:srcRect l="0" t="0" r="0" b="0"/>
          <a:stretch>
            <a:fillRect/>
          </a:stretch>
        </p:blipFill>
        <p:spPr>
          <a:prstGeom prst="rect">
            <a:avLst/>
          </a:prstGeom>
        </p:spPr>
      </p:pic>
      <p:sp>
        <p:nvSpPr>
          <p:cNvPr id="595" name="Title 5"/>
          <p:cNvSpPr txBox="1"/>
          <p:nvPr>
            <p:ph type="title"/>
          </p:nvPr>
        </p:nvSpPr>
        <p:spPr>
          <a:xfrm>
            <a:off x="360339" y="482593"/>
            <a:ext cx="5228933" cy="662636"/>
          </a:xfrm>
          <a:prstGeom prst="rect">
            <a:avLst/>
          </a:prstGeom>
        </p:spPr>
        <p:txBody>
          <a:bodyPr/>
          <a:lstStyle/>
          <a:p>
            <a:pPr/>
            <a:r>
              <a:t>Fundamentos de TCP/IP</a:t>
            </a:r>
          </a:p>
        </p:txBody>
      </p:sp>
      <p:sp>
        <p:nvSpPr>
          <p:cNvPr id="596" name="Slide Number Placeholder 5"/>
          <p:cNvSpPr txBox="1"/>
          <p:nvPr>
            <p:ph type="sldNum" sz="quarter" idx="2"/>
          </p:nvPr>
        </p:nvSpPr>
        <p:spPr>
          <a:xfrm>
            <a:off x="8381893" y="272423"/>
            <a:ext cx="156317"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7" name="Slide Number Placeholder 5"/>
          <p:cNvSpPr txBox="1"/>
          <p:nvPr/>
        </p:nvSpPr>
        <p:spPr>
          <a:xfrm>
            <a:off x="7605717" y="4863772"/>
            <a:ext cx="235399" cy="144781"/>
          </a:xfrm>
          <a:prstGeom prst="rect">
            <a:avLst/>
          </a:prstGeom>
          <a:ln w="12700">
            <a:miter lim="400000"/>
          </a:ln>
          <a:extLst>
            <a:ext uri="{C572A759-6A51-4108-AA02-DFA0A04FC94B}">
              <ma14:wrappingTextBoxFlag xmlns:ma14="http://schemas.microsoft.com/office/mac/drawingml/2011/main" val="1"/>
            </a:ext>
          </a:extLst>
        </p:spPr>
        <p:txBody>
          <a:bodyPr lIns="34289" tIns="34289" rIns="34289" bIns="34289" anchor="ctr">
            <a:spAutoFit/>
          </a:bodyPr>
          <a:lstStyle>
            <a:lvl1pPr algn="r" defTabSz="342900">
              <a:defRPr sz="500">
                <a:latin typeface="Century Gothic"/>
                <a:ea typeface="Century Gothic"/>
                <a:cs typeface="Century Gothic"/>
                <a:sym typeface="Century Gothic"/>
              </a:defRPr>
            </a:lvl1pPr>
          </a:lstStyle>
          <a:p>
            <a:pPr/>
            <a:r>
              <a:t>3</a:t>
            </a:r>
          </a:p>
        </p:txBody>
      </p:sp>
      <p:pic>
        <p:nvPicPr>
          <p:cNvPr id="598" name="圖片 7" descr="圖片 7"/>
          <p:cNvPicPr>
            <a:picLocks noChangeAspect="1"/>
          </p:cNvPicPr>
          <p:nvPr/>
        </p:nvPicPr>
        <p:blipFill>
          <a:blip r:embed="rId3">
            <a:extLst/>
          </a:blip>
          <a:stretch>
            <a:fillRect/>
          </a:stretch>
        </p:blipFill>
        <p:spPr>
          <a:xfrm>
            <a:off x="7117843" y="4897597"/>
            <a:ext cx="526540" cy="84394"/>
          </a:xfrm>
          <a:prstGeom prst="rect">
            <a:avLst/>
          </a:prstGeom>
          <a:ln w="12700">
            <a:miter lim="400000"/>
          </a:ln>
        </p:spPr>
      </p:pic>
      <p:sp>
        <p:nvSpPr>
          <p:cNvPr id="599" name="TextBox 6"/>
          <p:cNvSpPr txBox="1"/>
          <p:nvPr/>
        </p:nvSpPr>
        <p:spPr>
          <a:xfrm>
            <a:off x="371238" y="2193962"/>
            <a:ext cx="8401524" cy="2326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las técnicas de TCP / IP, especialmente en el direccionamiento IP. Usando el método de cálculo de direcciones, los estudiantes obtendrán una comprensión más profunda del direccionamiento IP.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Los estudiantes también entenderán información detallada sobre IP. Después de terminar este módulo, los estudiantes tendrán una comprensión más completa de las técnicas de TCP / IP.</a:t>
            </a:r>
          </a:p>
        </p:txBody>
      </p:sp>
      <p:sp>
        <p:nvSpPr>
          <p:cNvPr id="600" name="Title 5"/>
          <p:cNvSpPr txBox="1"/>
          <p:nvPr/>
        </p:nvSpPr>
        <p:spPr>
          <a:xfrm>
            <a:off x="373038" y="1416857"/>
            <a:ext cx="7098315" cy="43393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just" defTabSz="685800">
              <a:defRPr b="1" spc="-215" sz="2800">
                <a:latin typeface="Century Gothic"/>
                <a:ea typeface="Century Gothic"/>
                <a:cs typeface="Century Gothic"/>
                <a:sym typeface="Century Gothic"/>
              </a:defRPr>
            </a:lvl1pPr>
          </a:lstStyle>
          <a:p>
            <a:pPr/>
            <a:r>
              <a:t>FOU1102-Objetivo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Atlas">
  <a:themeElements>
    <a:clrScheme name="Atlas">
      <a:dk1>
        <a:srgbClr val="000000"/>
      </a:dk1>
      <a:lt1>
        <a:srgbClr val="FFFFFF"/>
      </a:lt1>
      <a:dk2>
        <a:srgbClr val="A7A7A7"/>
      </a:dk2>
      <a:lt2>
        <a:srgbClr val="535353"/>
      </a:lt2>
      <a:accent1>
        <a:srgbClr val="F81B02"/>
      </a:accent1>
      <a:accent2>
        <a:srgbClr val="FC7715"/>
      </a:accent2>
      <a:accent3>
        <a:srgbClr val="AFBF41"/>
      </a:accent3>
      <a:accent4>
        <a:srgbClr val="50C49F"/>
      </a:accent4>
      <a:accent5>
        <a:srgbClr val="3B95C4"/>
      </a:accent5>
      <a:accent6>
        <a:srgbClr val="B560D4"/>
      </a:accent6>
      <a:hlink>
        <a:srgbClr val="0000FF"/>
      </a:hlink>
      <a:folHlink>
        <a:srgbClr val="FF00FF"/>
      </a:folHlink>
    </a:clrScheme>
    <a:fontScheme name="Atlas">
      <a:majorFont>
        <a:latin typeface="Calibri"/>
        <a:ea typeface="Calibri"/>
        <a:cs typeface="Calibri"/>
      </a:majorFont>
      <a:minorFont>
        <a:latin typeface="Helvetica"/>
        <a:ea typeface="Helvetica"/>
        <a:cs typeface="Helvetica"/>
      </a:minorFont>
    </a:fontScheme>
    <a:fmtScheme name="Atl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EC1A02"/>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EC1A02"/>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Atlas">
  <a:themeElements>
    <a:clrScheme name="Atlas">
      <a:dk1>
        <a:srgbClr val="000000"/>
      </a:dk1>
      <a:lt1>
        <a:srgbClr val="FFFFFF"/>
      </a:lt1>
      <a:dk2>
        <a:srgbClr val="A7A7A7"/>
      </a:dk2>
      <a:lt2>
        <a:srgbClr val="535353"/>
      </a:lt2>
      <a:accent1>
        <a:srgbClr val="F81B02"/>
      </a:accent1>
      <a:accent2>
        <a:srgbClr val="FC7715"/>
      </a:accent2>
      <a:accent3>
        <a:srgbClr val="AFBF41"/>
      </a:accent3>
      <a:accent4>
        <a:srgbClr val="50C49F"/>
      </a:accent4>
      <a:accent5>
        <a:srgbClr val="3B95C4"/>
      </a:accent5>
      <a:accent6>
        <a:srgbClr val="B560D4"/>
      </a:accent6>
      <a:hlink>
        <a:srgbClr val="0000FF"/>
      </a:hlink>
      <a:folHlink>
        <a:srgbClr val="FF00FF"/>
      </a:folHlink>
    </a:clrScheme>
    <a:fontScheme name="Atlas">
      <a:majorFont>
        <a:latin typeface="Calibri"/>
        <a:ea typeface="Calibri"/>
        <a:cs typeface="Calibri"/>
      </a:majorFont>
      <a:minorFont>
        <a:latin typeface="Helvetica"/>
        <a:ea typeface="Helvetica"/>
        <a:cs typeface="Helvetica"/>
      </a:minorFont>
    </a:fontScheme>
    <a:fmtScheme name="Atl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EC1A02"/>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EC1A02"/>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