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CBCA"/>
          </a:solidFill>
        </a:fill>
      </a:tcStyle>
    </a:wholeTbl>
    <a:band2H>
      <a:tcTxStyle b="def" i="def"/>
      <a:tcStyle>
        <a:tcBdr/>
        <a:fill>
          <a:solidFill>
            <a:srgbClr val="FEE7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E8CD"/>
          </a:solidFill>
        </a:fill>
      </a:tcStyle>
    </a:wholeTbl>
    <a:band2H>
      <a:tcTxStyle b="def" i="def"/>
      <a:tcStyle>
        <a:tcBdr/>
        <a:fill>
          <a:solidFill>
            <a:srgbClr val="F2F4E8"/>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D1EF"/>
          </a:solidFill>
        </a:fill>
      </a:tcStyle>
    </a:wholeTbl>
    <a:band2H>
      <a:tcTxStyle b="def" i="def"/>
      <a:tcStyle>
        <a:tcBdr/>
        <a:fill>
          <a:solidFill>
            <a:srgbClr val="F2E9F7"/>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Rockwell"/>
          <a:ea typeface="Rockwell"/>
          <a:cs typeface="Rockwel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Rockwell"/>
          <a:ea typeface="Rockwell"/>
          <a:cs typeface="Rockwel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Rockwell"/>
          <a:ea typeface="Rockwell"/>
          <a:cs typeface="Rockwel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Rockwell"/>
          <a:ea typeface="Rockwell"/>
          <a:cs typeface="Rockwel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89" name="Shape 489"/>
          <p:cNvSpPr/>
          <p:nvPr>
            <p:ph type="sldImg"/>
          </p:nvPr>
        </p:nvSpPr>
        <p:spPr>
          <a:xfrm>
            <a:off x="1143000" y="685800"/>
            <a:ext cx="4572000" cy="3429000"/>
          </a:xfrm>
          <a:prstGeom prst="rect">
            <a:avLst/>
          </a:prstGeom>
        </p:spPr>
        <p:txBody>
          <a:bodyPr/>
          <a:lstStyle/>
          <a:p>
            <a:pPr/>
          </a:p>
        </p:txBody>
      </p:sp>
      <p:sp>
        <p:nvSpPr>
          <p:cNvPr id="490" name="Shape 49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grpSp>
        <p:nvGrpSpPr>
          <p:cNvPr id="30" name="Group 88"/>
          <p:cNvGrpSpPr/>
          <p:nvPr/>
        </p:nvGrpSpPr>
        <p:grpSpPr>
          <a:xfrm>
            <a:off x="-796" y="-5029"/>
            <a:ext cx="9140430" cy="5153347"/>
            <a:chOff x="0" y="0"/>
            <a:chExt cx="9140428" cy="5153346"/>
          </a:xfrm>
        </p:grpSpPr>
        <p:sp>
          <p:nvSpPr>
            <p:cNvPr id="11"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4"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7"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0"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1"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2"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3"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5"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8"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4" name="Group 8"/>
          <p:cNvGrpSpPr/>
          <p:nvPr/>
        </p:nvGrpSpPr>
        <p:grpSpPr>
          <a:xfrm>
            <a:off x="1251970" y="889863"/>
            <a:ext cx="6636260" cy="3358451"/>
            <a:chOff x="0" y="0"/>
            <a:chExt cx="6636258" cy="3358450"/>
          </a:xfrm>
        </p:grpSpPr>
        <p:sp>
          <p:nvSpPr>
            <p:cNvPr id="31" name="Rectangle 38"/>
            <p:cNvSpPr/>
            <p:nvPr/>
          </p:nvSpPr>
          <p:spPr>
            <a:xfrm>
              <a:off x="3561" y="-1"/>
              <a:ext cx="6632699"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2" name="Isosceles Triangle 39"/>
            <p:cNvSpPr/>
            <p:nvPr/>
          </p:nvSpPr>
          <p:spPr>
            <a:xfrm rot="10800000">
              <a:off x="3167318"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3" name="Rectangle 40"/>
            <p:cNvSpPr/>
            <p:nvPr/>
          </p:nvSpPr>
          <p:spPr>
            <a:xfrm>
              <a:off x="0" y="603504"/>
              <a:ext cx="6634251"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 name="Title Text"/>
          <p:cNvSpPr txBox="1"/>
          <p:nvPr>
            <p:ph type="title"/>
          </p:nvPr>
        </p:nvSpPr>
        <p:spPr>
          <a:xfrm>
            <a:off x="1319427" y="1556628"/>
            <a:ext cx="6509937" cy="1311548"/>
          </a:xfrm>
          <a:prstGeom prst="rect">
            <a:avLst/>
          </a:prstGeom>
        </p:spPr>
        <p:txBody>
          <a:bodyPr lIns="0" tIns="0" rIns="0" bIns="0" anchor="b"/>
          <a:lstStyle>
            <a:lvl1pPr>
              <a:lnSpc>
                <a:spcPct val="80000"/>
              </a:lnSpc>
              <a:defRPr sz="4000">
                <a:solidFill>
                  <a:srgbClr val="FFFEFF"/>
                </a:solidFill>
              </a:defRPr>
            </a:lvl1pPr>
          </a:lstStyle>
          <a:p>
            <a:pPr/>
            <a:r>
              <a:t>Title Text</a:t>
            </a:r>
          </a:p>
        </p:txBody>
      </p:sp>
      <p:sp>
        <p:nvSpPr>
          <p:cNvPr id="36" name="Body Level One…"/>
          <p:cNvSpPr txBox="1"/>
          <p:nvPr>
            <p:ph type="body" sz="quarter" idx="1"/>
          </p:nvPr>
        </p:nvSpPr>
        <p:spPr>
          <a:xfrm>
            <a:off x="1319427" y="2929700"/>
            <a:ext cx="6505072" cy="991941"/>
          </a:xfrm>
          <a:prstGeom prst="rect">
            <a:avLst/>
          </a:prstGeom>
        </p:spPr>
        <p:txBody>
          <a:bodyPr lIns="0" tIns="0" rIns="0" bIns="0"/>
          <a:lstStyle>
            <a:lvl1pPr marL="0" indent="0" algn="ctr">
              <a:lnSpc>
                <a:spcPct val="100000"/>
              </a:lnSpc>
              <a:buClrTx/>
              <a:buSzTx/>
              <a:buNone/>
              <a:defRPr>
                <a:solidFill>
                  <a:srgbClr val="FFFEFF"/>
                </a:solidFill>
              </a:defRPr>
            </a:lvl1pPr>
            <a:lvl2pPr marL="0" indent="342900" algn="ctr">
              <a:lnSpc>
                <a:spcPct val="100000"/>
              </a:lnSpc>
              <a:buClrTx/>
              <a:buSzTx/>
              <a:buNone/>
              <a:defRPr>
                <a:solidFill>
                  <a:srgbClr val="FFFEFF"/>
                </a:solidFill>
              </a:defRPr>
            </a:lvl2pPr>
            <a:lvl3pPr marL="0" indent="685800" algn="ctr">
              <a:lnSpc>
                <a:spcPct val="100000"/>
              </a:lnSpc>
              <a:buClrTx/>
              <a:buSzTx/>
              <a:buNone/>
              <a:defRPr>
                <a:solidFill>
                  <a:srgbClr val="FFFEFF"/>
                </a:solidFill>
              </a:defRPr>
            </a:lvl3pPr>
            <a:lvl4pPr marL="0" indent="1028700" algn="ctr">
              <a:lnSpc>
                <a:spcPct val="100000"/>
              </a:lnSpc>
              <a:buClrTx/>
              <a:buSzTx/>
              <a:buNone/>
              <a:defRPr>
                <a:solidFill>
                  <a:srgbClr val="FFFEFF"/>
                </a:solidFill>
              </a:defRPr>
            </a:lvl4pPr>
            <a:lvl5pPr marL="0" indent="1371600" algn="ctr">
              <a:lnSpc>
                <a:spcPct val="100000"/>
              </a:lnSpc>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grpSp>
        <p:nvGrpSpPr>
          <p:cNvPr id="315" name="Group 74"/>
          <p:cNvGrpSpPr/>
          <p:nvPr/>
        </p:nvGrpSpPr>
        <p:grpSpPr>
          <a:xfrm>
            <a:off x="3572" y="-1"/>
            <a:ext cx="9121380" cy="5139930"/>
            <a:chOff x="0" y="0"/>
            <a:chExt cx="9121379" cy="5139928"/>
          </a:xfrm>
        </p:grpSpPr>
        <p:sp>
          <p:nvSpPr>
            <p:cNvPr id="29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0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1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1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19" name="Group 21"/>
          <p:cNvGrpSpPr/>
          <p:nvPr/>
        </p:nvGrpSpPr>
        <p:grpSpPr>
          <a:xfrm>
            <a:off x="600108" y="1274691"/>
            <a:ext cx="2755857" cy="2602817"/>
            <a:chOff x="0" y="0"/>
            <a:chExt cx="2755856" cy="2602815"/>
          </a:xfrm>
        </p:grpSpPr>
        <p:sp>
          <p:nvSpPr>
            <p:cNvPr id="316"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8"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20" name="Title Text"/>
          <p:cNvSpPr txBox="1"/>
          <p:nvPr>
            <p:ph type="title"/>
          </p:nvPr>
        </p:nvSpPr>
        <p:spPr>
          <a:xfrm>
            <a:off x="666473" y="1762443"/>
            <a:ext cx="2625899" cy="1842332"/>
          </a:xfrm>
          <a:prstGeom prst="rect">
            <a:avLst/>
          </a:prstGeom>
        </p:spPr>
        <p:txBody>
          <a:bodyPr/>
          <a:lstStyle>
            <a:lvl1pPr>
              <a:defRPr>
                <a:solidFill>
                  <a:srgbClr val="FFFEFF"/>
                </a:solidFill>
              </a:defRPr>
            </a:lvl1pPr>
          </a:lstStyle>
          <a:p>
            <a:pPr/>
            <a:r>
              <a:t>Title Text</a:t>
            </a:r>
          </a:p>
        </p:txBody>
      </p:sp>
      <p:sp>
        <p:nvSpPr>
          <p:cNvPr id="321" name="Body Level One…"/>
          <p:cNvSpPr txBox="1"/>
          <p:nvPr>
            <p:ph type="body" sz="half" idx="1"/>
          </p:nvPr>
        </p:nvSpPr>
        <p:spPr>
          <a:xfrm>
            <a:off x="3832488" y="596039"/>
            <a:ext cx="4706277" cy="394281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grpSp>
        <p:nvGrpSpPr>
          <p:cNvPr id="350" name="Group 74"/>
          <p:cNvGrpSpPr/>
          <p:nvPr/>
        </p:nvGrpSpPr>
        <p:grpSpPr>
          <a:xfrm>
            <a:off x="-1" y="-1"/>
            <a:ext cx="9121381" cy="5139930"/>
            <a:chOff x="0" y="0"/>
            <a:chExt cx="9121379" cy="5139929"/>
          </a:xfrm>
        </p:grpSpPr>
        <p:sp>
          <p:nvSpPr>
            <p:cNvPr id="329" name="Freeform 5"/>
            <p:cNvSpPr/>
            <p:nvPr/>
          </p:nvSpPr>
          <p:spPr>
            <a:xfrm flipH="1">
              <a:off x="5248275" y="-1"/>
              <a:ext cx="2068431" cy="5132787"/>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0" name="Freeform 6"/>
            <p:cNvSpPr/>
            <p:nvPr/>
          </p:nvSpPr>
          <p:spPr>
            <a:xfrm flipH="1">
              <a:off x="0"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1" name="Freeform 7"/>
            <p:cNvSpPr/>
            <p:nvPr/>
          </p:nvSpPr>
          <p:spPr>
            <a:xfrm flipH="1">
              <a:off x="-1" y="3759994"/>
              <a:ext cx="1439468"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2" name="Freeform 8"/>
            <p:cNvSpPr/>
            <p:nvPr/>
          </p:nvSpPr>
          <p:spPr>
            <a:xfrm flipH="1">
              <a:off x="5526882" y="-1"/>
              <a:ext cx="1974768" cy="5132787"/>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3" name="Freeform 9"/>
            <p:cNvSpPr/>
            <p:nvPr/>
          </p:nvSpPr>
          <p:spPr>
            <a:xfrm flipH="1">
              <a:off x="-1"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4" name="Freeform 10"/>
            <p:cNvSpPr/>
            <p:nvPr/>
          </p:nvSpPr>
          <p:spPr>
            <a:xfrm flipH="1">
              <a:off x="3572"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5" name="Freeform 11"/>
            <p:cNvSpPr/>
            <p:nvPr/>
          </p:nvSpPr>
          <p:spPr>
            <a:xfrm flipH="1">
              <a:off x="5657850" y="-1"/>
              <a:ext cx="1946060" cy="5132787"/>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6" name="Freeform 12"/>
            <p:cNvSpPr/>
            <p:nvPr/>
          </p:nvSpPr>
          <p:spPr>
            <a:xfrm flipH="1">
              <a:off x="0" y="7143"/>
              <a:ext cx="498873" cy="192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7" name="Freeform 13"/>
            <p:cNvSpPr/>
            <p:nvPr/>
          </p:nvSpPr>
          <p:spPr>
            <a:xfrm flipH="1">
              <a:off x="0"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8" name="Freeform 14"/>
            <p:cNvSpPr/>
            <p:nvPr/>
          </p:nvSpPr>
          <p:spPr>
            <a:xfrm flipH="1">
              <a:off x="5940028" y="-1"/>
              <a:ext cx="1764522" cy="5132787"/>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9" name="Freeform 15"/>
            <p:cNvSpPr/>
            <p:nvPr/>
          </p:nvSpPr>
          <p:spPr>
            <a:xfrm flipH="1">
              <a:off x="0"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0" name="Freeform 16"/>
            <p:cNvSpPr/>
            <p:nvPr/>
          </p:nvSpPr>
          <p:spPr>
            <a:xfrm flipH="1">
              <a:off x="6035278" y="-1"/>
              <a:ext cx="1774680" cy="5132787"/>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1" name="Freeform 17"/>
            <p:cNvSpPr/>
            <p:nvPr/>
          </p:nvSpPr>
          <p:spPr>
            <a:xfrm flipH="1">
              <a:off x="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2" name="Freeform 18"/>
            <p:cNvSpPr/>
            <p:nvPr/>
          </p:nvSpPr>
          <p:spPr>
            <a:xfrm flipH="1">
              <a:off x="6196012" y="-1"/>
              <a:ext cx="1841579" cy="5132787"/>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3" name="Freeform 19"/>
            <p:cNvSpPr/>
            <p:nvPr/>
          </p:nvSpPr>
          <p:spPr>
            <a:xfrm flipH="1">
              <a:off x="0"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4" name="Freeform 20"/>
            <p:cNvSpPr/>
            <p:nvPr/>
          </p:nvSpPr>
          <p:spPr>
            <a:xfrm flipH="1">
              <a:off x="6637735" y="-1"/>
              <a:ext cx="1654054" cy="5132787"/>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45" name="Freeform 21"/>
            <p:cNvSpPr/>
            <p:nvPr/>
          </p:nvSpPr>
          <p:spPr>
            <a:xfrm flipH="1">
              <a:off x="6719887" y="-1"/>
              <a:ext cx="1771348" cy="5132787"/>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46" name="Freeform 22"/>
            <p:cNvSpPr/>
            <p:nvPr/>
          </p:nvSpPr>
          <p:spPr>
            <a:xfrm flipH="1">
              <a:off x="7635479" y="-1"/>
              <a:ext cx="1471647" cy="5132787"/>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7" name="Freeform 23"/>
            <p:cNvSpPr/>
            <p:nvPr/>
          </p:nvSpPr>
          <p:spPr>
            <a:xfrm flipH="1">
              <a:off x="7785497"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8" name="Freeform 24"/>
            <p:cNvSpPr/>
            <p:nvPr/>
          </p:nvSpPr>
          <p:spPr>
            <a:xfrm flipH="1">
              <a:off x="8960644" y="4512469"/>
              <a:ext cx="160736"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9" name="Freeform 25"/>
            <p:cNvSpPr/>
            <p:nvPr/>
          </p:nvSpPr>
          <p:spPr>
            <a:xfrm flipH="1">
              <a:off x="7942660" y="-1"/>
              <a:ext cx="1171576" cy="1671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54" name="Group 21"/>
          <p:cNvGrpSpPr/>
          <p:nvPr/>
        </p:nvGrpSpPr>
        <p:grpSpPr>
          <a:xfrm>
            <a:off x="5789210" y="1274691"/>
            <a:ext cx="2755858" cy="2602817"/>
            <a:chOff x="0" y="0"/>
            <a:chExt cx="2755856" cy="2602815"/>
          </a:xfrm>
        </p:grpSpPr>
        <p:sp>
          <p:nvSpPr>
            <p:cNvPr id="351"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2"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3"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5" name="Title Text"/>
          <p:cNvSpPr txBox="1"/>
          <p:nvPr>
            <p:ph type="title"/>
          </p:nvPr>
        </p:nvSpPr>
        <p:spPr>
          <a:xfrm>
            <a:off x="5855577" y="1762443"/>
            <a:ext cx="2625897" cy="1842333"/>
          </a:xfrm>
          <a:prstGeom prst="rect">
            <a:avLst/>
          </a:prstGeom>
        </p:spPr>
        <p:txBody>
          <a:bodyPr/>
          <a:lstStyle>
            <a:lvl1pPr algn="l">
              <a:lnSpc>
                <a:spcPct val="80000"/>
              </a:lnSpc>
              <a:defRPr>
                <a:solidFill>
                  <a:srgbClr val="FFFEFF"/>
                </a:solidFill>
              </a:defRPr>
            </a:lvl1pPr>
          </a:lstStyle>
          <a:p>
            <a:pPr/>
            <a:r>
              <a:t>Title Text</a:t>
            </a:r>
          </a:p>
        </p:txBody>
      </p:sp>
      <p:sp>
        <p:nvSpPr>
          <p:cNvPr id="356" name="Body Level One…"/>
          <p:cNvSpPr txBox="1"/>
          <p:nvPr>
            <p:ph type="body" sz="half" idx="1"/>
          </p:nvPr>
        </p:nvSpPr>
        <p:spPr>
          <a:xfrm>
            <a:off x="602060" y="598833"/>
            <a:ext cx="4701467" cy="3942979"/>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over with color background">
    <p:bg>
      <p:bgPr>
        <a:solidFill>
          <a:schemeClr val="accent1"/>
        </a:solidFill>
      </p:bgPr>
    </p:bg>
    <p:spTree>
      <p:nvGrpSpPr>
        <p:cNvPr id="1" name=""/>
        <p:cNvGrpSpPr/>
        <p:nvPr/>
      </p:nvGrpSpPr>
      <p:grpSpPr>
        <a:xfrm>
          <a:off x="0" y="0"/>
          <a:ext cx="0" cy="0"/>
          <a:chOff x="0" y="0"/>
          <a:chExt cx="0" cy="0"/>
        </a:xfrm>
      </p:grpSpPr>
      <p:sp>
        <p:nvSpPr>
          <p:cNvPr id="364"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latin typeface="Century Gothic"/>
                <a:ea typeface="Century Gothic"/>
                <a:cs typeface="Century Gothic"/>
                <a:sym typeface="Century Gothic"/>
              </a:defRPr>
            </a:lvl1pPr>
          </a:lstStyle>
          <a:p>
            <a:pPr/>
            <a:r>
              <a:t>Title Text</a:t>
            </a:r>
          </a:p>
        </p:txBody>
      </p:sp>
      <p:sp>
        <p:nvSpPr>
          <p:cNvPr id="365"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latin typeface="Century Gothic"/>
                <a:ea typeface="Century Gothic"/>
                <a:cs typeface="Century Gothic"/>
                <a:sym typeface="Century Gothic"/>
              </a:defRPr>
            </a:lvl1pPr>
            <a:lvl2pPr marL="0" indent="457200">
              <a:buClrTx/>
              <a:buSzTx/>
              <a:buNone/>
              <a:defRPr sz="1200">
                <a:latin typeface="Century Gothic"/>
                <a:ea typeface="Century Gothic"/>
                <a:cs typeface="Century Gothic"/>
                <a:sym typeface="Century Gothic"/>
              </a:defRPr>
            </a:lvl2pPr>
            <a:lvl3pPr marL="0" indent="914400">
              <a:buClrTx/>
              <a:buSzTx/>
              <a:buNone/>
              <a:defRPr sz="1200">
                <a:latin typeface="Century Gothic"/>
                <a:ea typeface="Century Gothic"/>
                <a:cs typeface="Century Gothic"/>
                <a:sym typeface="Century Gothic"/>
              </a:defRPr>
            </a:lvl3pPr>
            <a:lvl4pPr marL="0" indent="1371600">
              <a:buClrTx/>
              <a:buSzTx/>
              <a:buNone/>
              <a:defRPr sz="1200">
                <a:latin typeface="Century Gothic"/>
                <a:ea typeface="Century Gothic"/>
                <a:cs typeface="Century Gothic"/>
                <a:sym typeface="Century Gothic"/>
              </a:defRPr>
            </a:lvl4pPr>
            <a:lvl5pPr marL="0" indent="1828800">
              <a:buClrTx/>
              <a:buSzTx/>
              <a:buNone/>
              <a:defRPr sz="1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366"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367" name="Slide Number"/>
          <p:cNvSpPr txBox="1"/>
          <p:nvPr>
            <p:ph type="sldNum" sz="quarter" idx="2"/>
          </p:nvPr>
        </p:nvSpPr>
        <p:spPr>
          <a:xfrm>
            <a:off x="8581481" y="4671448"/>
            <a:ext cx="208495" cy="17524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Title Only">
    <p:spTree>
      <p:nvGrpSpPr>
        <p:cNvPr id="1" name=""/>
        <p:cNvGrpSpPr/>
        <p:nvPr/>
      </p:nvGrpSpPr>
      <p:grpSpPr>
        <a:xfrm>
          <a:off x="0" y="0"/>
          <a:ext cx="0" cy="0"/>
          <a:chOff x="0" y="0"/>
          <a:chExt cx="0" cy="0"/>
        </a:xfrm>
      </p:grpSpPr>
      <p:sp>
        <p:nvSpPr>
          <p:cNvPr id="374" name="Title Text"/>
          <p:cNvSpPr txBox="1"/>
          <p:nvPr>
            <p:ph type="title"/>
          </p:nvPr>
        </p:nvSpPr>
        <p:spPr>
          <a:xfrm>
            <a:off x="360339" y="279456"/>
            <a:ext cx="6994035"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
        <p:nvSpPr>
          <p:cNvPr id="375" name="Slide Number"/>
          <p:cNvSpPr txBox="1"/>
          <p:nvPr>
            <p:ph type="sldNum" sz="quarter" idx="2"/>
          </p:nvPr>
        </p:nvSpPr>
        <p:spPr>
          <a:xfrm>
            <a:off x="8329716" y="272423"/>
            <a:ext cx="208494" cy="175244"/>
          </a:xfrm>
          <a:prstGeom prst="rect">
            <a:avLst/>
          </a:prstGeom>
        </p:spPr>
        <p:txBody>
          <a:bodyPr/>
          <a:lstStyle/>
          <a:p>
            <a:pPr/>
            <a:fld id="{86CB4B4D-7CA3-9044-876B-883B54F8677D}" type="slidenum"/>
          </a:p>
        </p:txBody>
      </p:sp>
      <p:sp>
        <p:nvSpPr>
          <p:cNvPr id="376" name="Body Level One…"/>
          <p:cNvSpPr txBox="1"/>
          <p:nvPr>
            <p:ph type="body" sz="quarter" idx="1"/>
          </p:nvPr>
        </p:nvSpPr>
        <p:spPr>
          <a:xfrm>
            <a:off x="360339" y="1449134"/>
            <a:ext cx="4119258" cy="233398"/>
          </a:xfrm>
          <a:prstGeom prst="rect">
            <a:avLst/>
          </a:prstGeom>
        </p:spPr>
        <p:txBody>
          <a:bodyPr lIns="0" tIns="0" rIns="0" bIns="0"/>
          <a:lstStyle>
            <a:lvl1pPr marL="0" indent="0">
              <a:lnSpc>
                <a:spcPct val="110000"/>
              </a:lnSpc>
              <a:buClrTx/>
              <a:buSzTx/>
              <a:buNone/>
              <a:defRPr sz="1400">
                <a:latin typeface="Century Gothic"/>
                <a:ea typeface="Century Gothic"/>
                <a:cs typeface="Century Gothic"/>
                <a:sym typeface="Century Gothic"/>
              </a:defRPr>
            </a:lvl1pPr>
            <a:lvl2pPr marL="0" indent="457200">
              <a:lnSpc>
                <a:spcPct val="110000"/>
              </a:lnSpc>
              <a:buClrTx/>
              <a:buSzTx/>
              <a:buNone/>
              <a:defRPr sz="1400">
                <a:latin typeface="Century Gothic"/>
                <a:ea typeface="Century Gothic"/>
                <a:cs typeface="Century Gothic"/>
                <a:sym typeface="Century Gothic"/>
              </a:defRPr>
            </a:lvl2pPr>
            <a:lvl3pPr marL="0" indent="914400">
              <a:lnSpc>
                <a:spcPct val="110000"/>
              </a:lnSpc>
              <a:buClrTx/>
              <a:buSzTx/>
              <a:buNone/>
              <a:defRPr sz="1400">
                <a:latin typeface="Century Gothic"/>
                <a:ea typeface="Century Gothic"/>
                <a:cs typeface="Century Gothic"/>
                <a:sym typeface="Century Gothic"/>
              </a:defRPr>
            </a:lvl3pPr>
            <a:lvl4pPr marL="0" indent="1371600">
              <a:lnSpc>
                <a:spcPct val="110000"/>
              </a:lnSpc>
              <a:buClrTx/>
              <a:buSzTx/>
              <a:buNone/>
              <a:defRPr sz="1400">
                <a:latin typeface="Century Gothic"/>
                <a:ea typeface="Century Gothic"/>
                <a:cs typeface="Century Gothic"/>
                <a:sym typeface="Century Gothic"/>
              </a:defRPr>
            </a:lvl4pPr>
            <a:lvl5pPr marL="0" indent="1828800">
              <a:lnSpc>
                <a:spcPct val="110000"/>
              </a:lnSpc>
              <a:buClrTx/>
              <a:buSzTx/>
              <a:buNone/>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377" name="Text Placeholder 3"/>
          <p:cNvSpPr/>
          <p:nvPr>
            <p:ph type="body" sz="quarter" idx="13"/>
          </p:nvPr>
        </p:nvSpPr>
        <p:spPr>
          <a:xfrm>
            <a:off x="4664400" y="1449134"/>
            <a:ext cx="4119258" cy="233398"/>
          </a:xfrm>
          <a:prstGeom prst="rect">
            <a:avLst/>
          </a:prstGeom>
        </p:spPr>
        <p:txBody>
          <a:bodyPr lIns="0" tIns="0" rIns="0" bIns="0"/>
          <a:lstStyle/>
          <a:p>
            <a:pPr marL="0" indent="0">
              <a:lnSpc>
                <a:spcPct val="110000"/>
              </a:lnSpc>
              <a:buClrTx/>
              <a:buSzTx/>
              <a:buNone/>
              <a:defRPr sz="1400">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Divider ">
    <p:spTree>
      <p:nvGrpSpPr>
        <p:cNvPr id="1" name=""/>
        <p:cNvGrpSpPr/>
        <p:nvPr/>
      </p:nvGrpSpPr>
      <p:grpSpPr>
        <a:xfrm>
          <a:off x="0" y="0"/>
          <a:ext cx="0" cy="0"/>
          <a:chOff x="0" y="0"/>
          <a:chExt cx="0" cy="0"/>
        </a:xfrm>
      </p:grpSpPr>
      <p:sp>
        <p:nvSpPr>
          <p:cNvPr id="384"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385" name="Slide Number"/>
          <p:cNvSpPr txBox="1"/>
          <p:nvPr>
            <p:ph type="sldNum" sz="quarter" idx="2"/>
          </p:nvPr>
        </p:nvSpPr>
        <p:spPr>
          <a:prstGeom prst="rect">
            <a:avLst/>
          </a:prstGeom>
        </p:spPr>
        <p:txBody>
          <a:bodyPr/>
          <a:lstStyle/>
          <a:p>
            <a:pPr/>
            <a:fld id="{86CB4B4D-7CA3-9044-876B-883B54F8677D}" type="slidenum"/>
          </a:p>
        </p:txBody>
      </p:sp>
      <p:sp>
        <p:nvSpPr>
          <p:cNvPr id="386" name="Body Level One…"/>
          <p:cNvSpPr txBox="1"/>
          <p:nvPr>
            <p:ph type="body" sz="half" idx="1"/>
          </p:nvPr>
        </p:nvSpPr>
        <p:spPr>
          <a:xfrm>
            <a:off x="360339" y="3445983"/>
            <a:ext cx="7772401" cy="1661994"/>
          </a:xfrm>
          <a:prstGeom prst="rect">
            <a:avLst/>
          </a:prstGeom>
        </p:spPr>
        <p:txBody>
          <a:bodyPr lIns="0" tIns="0" rIns="0" bIns="0"/>
          <a:lstStyle>
            <a:lvl1pPr marL="0" indent="0">
              <a:buClrTx/>
              <a:buSzTx/>
              <a:buNone/>
              <a:defRPr sz="10500">
                <a:latin typeface="Century Gothic"/>
                <a:ea typeface="Century Gothic"/>
                <a:cs typeface="Century Gothic"/>
                <a:sym typeface="Century Gothic"/>
              </a:defRPr>
            </a:lvl1pPr>
            <a:lvl2pPr marL="0" indent="457200">
              <a:buClrTx/>
              <a:buSzTx/>
              <a:buNone/>
              <a:defRPr sz="10500">
                <a:latin typeface="Century Gothic"/>
                <a:ea typeface="Century Gothic"/>
                <a:cs typeface="Century Gothic"/>
                <a:sym typeface="Century Gothic"/>
              </a:defRPr>
            </a:lvl2pPr>
            <a:lvl3pPr marL="0" indent="914400">
              <a:buClrTx/>
              <a:buSzTx/>
              <a:buNone/>
              <a:defRPr sz="10500">
                <a:latin typeface="Century Gothic"/>
                <a:ea typeface="Century Gothic"/>
                <a:cs typeface="Century Gothic"/>
                <a:sym typeface="Century Gothic"/>
              </a:defRPr>
            </a:lvl3pPr>
            <a:lvl4pPr marL="0" indent="1371600">
              <a:buClrTx/>
              <a:buSzTx/>
              <a:buNone/>
              <a:defRPr sz="10500">
                <a:latin typeface="Century Gothic"/>
                <a:ea typeface="Century Gothic"/>
                <a:cs typeface="Century Gothic"/>
                <a:sym typeface="Century Gothic"/>
              </a:defRPr>
            </a:lvl4pPr>
            <a:lvl5pPr marL="0" indent="1828800">
              <a:buClrTx/>
              <a:buSzTx/>
              <a:buNone/>
              <a:defRPr sz="105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9_Ending page with white logo">
    <p:bg>
      <p:bgPr>
        <a:solidFill>
          <a:schemeClr val="accent2"/>
        </a:solidFill>
      </p:bgPr>
    </p:bg>
    <p:spTree>
      <p:nvGrpSpPr>
        <p:cNvPr id="1" name=""/>
        <p:cNvGrpSpPr/>
        <p:nvPr/>
      </p:nvGrpSpPr>
      <p:grpSpPr>
        <a:xfrm>
          <a:off x="0" y="0"/>
          <a:ext cx="0" cy="0"/>
          <a:chOff x="0" y="0"/>
          <a:chExt cx="0" cy="0"/>
        </a:xfrm>
      </p:grpSpPr>
      <p:pic>
        <p:nvPicPr>
          <p:cNvPr id="393" name="Picture 1" descr="Picture 1"/>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394" name="Slide Number"/>
          <p:cNvSpPr txBox="1"/>
          <p:nvPr>
            <p:ph type="sldNum" sz="quarter" idx="2"/>
          </p:nvPr>
        </p:nvSpPr>
        <p:spPr>
          <a:xfrm>
            <a:off x="8662975" y="4678236"/>
            <a:ext cx="127001" cy="127001"/>
          </a:xfrm>
          <a:prstGeom prst="rect">
            <a:avLst/>
          </a:prstGeom>
        </p:spPr>
        <p:txBody>
          <a:bodyPr lIns="0" tIns="0" rIns="0" bIns="0" anchor="b"/>
          <a:lstStyle>
            <a:lvl1pPr>
              <a:defRPr sz="600">
                <a:solidFill>
                  <a:srgbClr val="FFFFFF"/>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Cover with white background">
    <p:spTree>
      <p:nvGrpSpPr>
        <p:cNvPr id="1" name=""/>
        <p:cNvGrpSpPr/>
        <p:nvPr/>
      </p:nvGrpSpPr>
      <p:grpSpPr>
        <a:xfrm>
          <a:off x="0" y="0"/>
          <a:ext cx="0" cy="0"/>
          <a:chOff x="0" y="0"/>
          <a:chExt cx="0" cy="0"/>
        </a:xfrm>
      </p:grpSpPr>
      <p:sp>
        <p:nvSpPr>
          <p:cNvPr id="401"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solidFill>
                  <a:srgbClr val="FFFFFF"/>
                </a:solidFill>
                <a:latin typeface="Century Gothic"/>
                <a:ea typeface="Century Gothic"/>
                <a:cs typeface="Century Gothic"/>
                <a:sym typeface="Century Gothic"/>
              </a:defRPr>
            </a:lvl1pPr>
          </a:lstStyle>
          <a:p>
            <a:pPr/>
            <a:r>
              <a:t>Title Text</a:t>
            </a:r>
          </a:p>
        </p:txBody>
      </p:sp>
      <p:sp>
        <p:nvSpPr>
          <p:cNvPr id="402"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solidFill>
                  <a:srgbClr val="FFFFFF"/>
                </a:solidFill>
                <a:latin typeface="Century Gothic"/>
                <a:ea typeface="Century Gothic"/>
                <a:cs typeface="Century Gothic"/>
                <a:sym typeface="Century Gothic"/>
              </a:defRPr>
            </a:lvl1pPr>
            <a:lvl2pPr marL="0" indent="457200">
              <a:buClrTx/>
              <a:buSzTx/>
              <a:buNone/>
              <a:defRPr sz="1200">
                <a:solidFill>
                  <a:srgbClr val="FFFFFF"/>
                </a:solidFill>
                <a:latin typeface="Century Gothic"/>
                <a:ea typeface="Century Gothic"/>
                <a:cs typeface="Century Gothic"/>
                <a:sym typeface="Century Gothic"/>
              </a:defRPr>
            </a:lvl2pPr>
            <a:lvl3pPr marL="0" indent="914400">
              <a:buClrTx/>
              <a:buSzTx/>
              <a:buNone/>
              <a:defRPr sz="1200">
                <a:solidFill>
                  <a:srgbClr val="FFFFFF"/>
                </a:solidFill>
                <a:latin typeface="Century Gothic"/>
                <a:ea typeface="Century Gothic"/>
                <a:cs typeface="Century Gothic"/>
                <a:sym typeface="Century Gothic"/>
              </a:defRPr>
            </a:lvl3pPr>
            <a:lvl4pPr marL="0" indent="1371600">
              <a:buClrTx/>
              <a:buSzTx/>
              <a:buNone/>
              <a:defRPr sz="1200">
                <a:solidFill>
                  <a:srgbClr val="FFFFFF"/>
                </a:solidFill>
                <a:latin typeface="Century Gothic"/>
                <a:ea typeface="Century Gothic"/>
                <a:cs typeface="Century Gothic"/>
                <a:sym typeface="Century Gothic"/>
              </a:defRPr>
            </a:lvl4pPr>
            <a:lvl5pPr marL="0" indent="1828800">
              <a:buClrTx/>
              <a:buSzTx/>
              <a:buNone/>
              <a:defRPr sz="1200">
                <a:solidFill>
                  <a:srgbClr val="FFFFFF"/>
                </a:solidFill>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403"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404" name="Slide Number"/>
          <p:cNvSpPr txBox="1"/>
          <p:nvPr>
            <p:ph type="sldNum" sz="quarter" idx="2"/>
          </p:nvPr>
        </p:nvSpPr>
        <p:spPr>
          <a:xfrm>
            <a:off x="4419600" y="4627562"/>
            <a:ext cx="2133600" cy="279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_Sentence quote with image background">
    <p:spTree>
      <p:nvGrpSpPr>
        <p:cNvPr id="1" name=""/>
        <p:cNvGrpSpPr/>
        <p:nvPr/>
      </p:nvGrpSpPr>
      <p:grpSpPr>
        <a:xfrm>
          <a:off x="0" y="0"/>
          <a:ext cx="0" cy="0"/>
          <a:chOff x="0" y="0"/>
          <a:chExt cx="0" cy="0"/>
        </a:xfrm>
      </p:grpSpPr>
      <p:sp>
        <p:nvSpPr>
          <p:cNvPr id="411" name="Picture Placeholder 2"/>
          <p:cNvSpPr/>
          <p:nvPr>
            <p:ph type="pic" idx="13"/>
          </p:nvPr>
        </p:nvSpPr>
        <p:spPr>
          <a:xfrm>
            <a:off x="0" y="0"/>
            <a:ext cx="9144000" cy="5143500"/>
          </a:xfrm>
          <a:prstGeom prst="rect">
            <a:avLst/>
          </a:prstGeom>
        </p:spPr>
        <p:txBody>
          <a:bodyPr lIns="91439" rIns="91439">
            <a:noAutofit/>
          </a:bodyPr>
          <a:lstStyle/>
          <a:p>
            <a:pPr/>
          </a:p>
        </p:txBody>
      </p:sp>
      <p:sp>
        <p:nvSpPr>
          <p:cNvPr id="412"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413" name="Slide Number"/>
          <p:cNvSpPr txBox="1"/>
          <p:nvPr>
            <p:ph type="sldNum" sz="quarter" idx="2"/>
          </p:nvPr>
        </p:nvSpPr>
        <p:spPr>
          <a:xfrm>
            <a:off x="8329716" y="272423"/>
            <a:ext cx="208494" cy="17524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Title Only">
    <p:spTree>
      <p:nvGrpSpPr>
        <p:cNvPr id="1" name=""/>
        <p:cNvGrpSpPr/>
        <p:nvPr/>
      </p:nvGrpSpPr>
      <p:grpSpPr>
        <a:xfrm>
          <a:off x="0" y="0"/>
          <a:ext cx="0" cy="0"/>
          <a:chOff x="0" y="0"/>
          <a:chExt cx="0" cy="0"/>
        </a:xfrm>
      </p:grpSpPr>
      <p:sp>
        <p:nvSpPr>
          <p:cNvPr id="420" name="Picture Placeholder 2"/>
          <p:cNvSpPr/>
          <p:nvPr>
            <p:ph type="pic" idx="13"/>
          </p:nvPr>
        </p:nvSpPr>
        <p:spPr>
          <a:xfrm>
            <a:off x="4572000" y="0"/>
            <a:ext cx="4572000" cy="5143500"/>
          </a:xfrm>
          <a:prstGeom prst="rect">
            <a:avLst/>
          </a:prstGeom>
        </p:spPr>
        <p:txBody>
          <a:bodyPr lIns="91439" rIns="91439">
            <a:noAutofit/>
          </a:bodyPr>
          <a:lstStyle/>
          <a:p>
            <a:pPr/>
          </a:p>
        </p:txBody>
      </p:sp>
      <p:sp>
        <p:nvSpPr>
          <p:cNvPr id="421" name="Slide Number"/>
          <p:cNvSpPr txBox="1"/>
          <p:nvPr>
            <p:ph type="sldNum" sz="quarter" idx="2"/>
          </p:nvPr>
        </p:nvSpPr>
        <p:spPr>
          <a:prstGeom prst="rect">
            <a:avLst/>
          </a:prstGeom>
        </p:spPr>
        <p:txBody>
          <a:bodyPr/>
          <a:lstStyle/>
          <a:p>
            <a:pPr/>
            <a:fld id="{86CB4B4D-7CA3-9044-876B-883B54F8677D}" type="slidenum"/>
          </a:p>
        </p:txBody>
      </p:sp>
      <p:sp>
        <p:nvSpPr>
          <p:cNvPr id="422" name="Body Level One…"/>
          <p:cNvSpPr txBox="1"/>
          <p:nvPr>
            <p:ph type="body" sz="quarter" idx="1"/>
          </p:nvPr>
        </p:nvSpPr>
        <p:spPr>
          <a:xfrm>
            <a:off x="360339" y="1467791"/>
            <a:ext cx="3405302" cy="534507"/>
          </a:xfrm>
          <a:prstGeom prst="rect">
            <a:avLst/>
          </a:prstGeom>
        </p:spPr>
        <p:txBody>
          <a:bodyPr lIns="0" tIns="0" rIns="0" bIns="0"/>
          <a:lstStyle>
            <a:lvl1pPr marL="179999" indent="-179999">
              <a:lnSpc>
                <a:spcPct val="110000"/>
              </a:lnSpc>
              <a:spcBef>
                <a:spcPts val="500"/>
              </a:spcBef>
              <a:defRPr sz="1400">
                <a:latin typeface="Century Gothic"/>
                <a:ea typeface="Century Gothic"/>
                <a:cs typeface="Century Gothic"/>
                <a:sym typeface="Century Gothic"/>
              </a:defRPr>
            </a:lvl1pPr>
            <a:lvl2pPr marL="359999" indent="-179999">
              <a:lnSpc>
                <a:spcPct val="110000"/>
              </a:lnSpc>
              <a:spcBef>
                <a:spcPts val="500"/>
              </a:spcBef>
              <a:defRPr sz="1400">
                <a:latin typeface="Century Gothic"/>
                <a:ea typeface="Century Gothic"/>
                <a:cs typeface="Century Gothic"/>
                <a:sym typeface="Century Gothic"/>
              </a:defRPr>
            </a:lvl2pPr>
            <a:lvl3pPr marL="885825" indent="-200025">
              <a:lnSpc>
                <a:spcPct val="110000"/>
              </a:lnSpc>
              <a:spcBef>
                <a:spcPts val="500"/>
              </a:spcBef>
              <a:defRPr sz="1400">
                <a:latin typeface="Century Gothic"/>
                <a:ea typeface="Century Gothic"/>
                <a:cs typeface="Century Gothic"/>
                <a:sym typeface="Century Gothic"/>
              </a:defRPr>
            </a:lvl3pPr>
            <a:lvl4pPr marL="1228725" indent="-200025">
              <a:lnSpc>
                <a:spcPct val="110000"/>
              </a:lnSpc>
              <a:spcBef>
                <a:spcPts val="500"/>
              </a:spcBef>
              <a:defRPr sz="1400">
                <a:latin typeface="Century Gothic"/>
                <a:ea typeface="Century Gothic"/>
                <a:cs typeface="Century Gothic"/>
                <a:sym typeface="Century Gothic"/>
              </a:defRPr>
            </a:lvl4pPr>
            <a:lvl5pPr marL="1571625" indent="-200025">
              <a:lnSpc>
                <a:spcPct val="110000"/>
              </a:lnSpc>
              <a:spcBef>
                <a:spcPts val="500"/>
              </a:spcBef>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23" name="Title Text"/>
          <p:cNvSpPr txBox="1"/>
          <p:nvPr>
            <p:ph type="title"/>
          </p:nvPr>
        </p:nvSpPr>
        <p:spPr>
          <a:xfrm>
            <a:off x="360339" y="279456"/>
            <a:ext cx="3405302"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8_Ending page with black logo">
    <p:bg>
      <p:bgPr>
        <a:solidFill>
          <a:schemeClr val="accent2"/>
        </a:solidFill>
      </p:bgPr>
    </p:bg>
    <p:spTree>
      <p:nvGrpSpPr>
        <p:cNvPr id="1" name=""/>
        <p:cNvGrpSpPr/>
        <p:nvPr/>
      </p:nvGrpSpPr>
      <p:grpSpPr>
        <a:xfrm>
          <a:off x="0" y="0"/>
          <a:ext cx="0" cy="0"/>
          <a:chOff x="0" y="0"/>
          <a:chExt cx="0" cy="0"/>
        </a:xfrm>
      </p:grpSpPr>
      <p:pic>
        <p:nvPicPr>
          <p:cNvPr id="430" name="Picture 7" descr="Picture 7"/>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431" name="Slide Number"/>
          <p:cNvSpPr txBox="1"/>
          <p:nvPr>
            <p:ph type="sldNum" sz="quarter" idx="2"/>
          </p:nvPr>
        </p:nvSpPr>
        <p:spPr>
          <a:xfrm>
            <a:off x="8662975" y="4678236"/>
            <a:ext cx="127001" cy="127001"/>
          </a:xfrm>
          <a:prstGeom prst="rect">
            <a:avLst/>
          </a:prstGeom>
        </p:spPr>
        <p:txBody>
          <a:bodyPr lIns="0" tIns="0" rIns="0" bIns="0" anchor="b"/>
          <a:lstStyle>
            <a:lvl1pPr>
              <a:defRPr sz="600">
                <a:solidFill>
                  <a:srgbClr val="000000"/>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grpSp>
        <p:nvGrpSpPr>
          <p:cNvPr id="65" name="Group 79"/>
          <p:cNvGrpSpPr/>
          <p:nvPr/>
        </p:nvGrpSpPr>
        <p:grpSpPr>
          <a:xfrm>
            <a:off x="3572" y="-1"/>
            <a:ext cx="9121380" cy="5139930"/>
            <a:chOff x="0" y="0"/>
            <a:chExt cx="9121379" cy="5139928"/>
          </a:xfrm>
        </p:grpSpPr>
        <p:sp>
          <p:nvSpPr>
            <p:cNvPr id="4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5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6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6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69" name="Group 26"/>
          <p:cNvGrpSpPr/>
          <p:nvPr/>
        </p:nvGrpSpPr>
        <p:grpSpPr>
          <a:xfrm>
            <a:off x="600108" y="1274691"/>
            <a:ext cx="2755857" cy="2602817"/>
            <a:chOff x="0" y="0"/>
            <a:chExt cx="2755856" cy="2602815"/>
          </a:xfrm>
        </p:grpSpPr>
        <p:sp>
          <p:nvSpPr>
            <p:cNvPr id="66" name="Rectangle 27"/>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8" name="Rectangle 29"/>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70" name="Title Text"/>
          <p:cNvSpPr txBox="1"/>
          <p:nvPr>
            <p:ph type="title"/>
          </p:nvPr>
        </p:nvSpPr>
        <p:spPr>
          <a:xfrm>
            <a:off x="666473" y="1762443"/>
            <a:ext cx="2624236" cy="1842333"/>
          </a:xfrm>
          <a:prstGeom prst="rect">
            <a:avLst/>
          </a:prstGeom>
        </p:spPr>
        <p:txBody>
          <a:bodyPr/>
          <a:lstStyle>
            <a:lvl1pPr>
              <a:defRPr>
                <a:solidFill>
                  <a:srgbClr val="FFFEFF"/>
                </a:solidFill>
              </a:defRPr>
            </a:lvl1pPr>
          </a:lstStyle>
          <a:p>
            <a:pPr/>
            <a:r>
              <a:t>Title Text</a:t>
            </a:r>
          </a:p>
        </p:txBody>
      </p:sp>
      <p:sp>
        <p:nvSpPr>
          <p:cNvPr id="71" name="Body Level One…"/>
          <p:cNvSpPr txBox="1"/>
          <p:nvPr>
            <p:ph type="body" sz="half" idx="1"/>
          </p:nvPr>
        </p:nvSpPr>
        <p:spPr>
          <a:xfrm>
            <a:off x="3838835" y="602389"/>
            <a:ext cx="4711406" cy="3936468"/>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Sentence quote with color background">
    <p:bg>
      <p:bgPr>
        <a:solidFill>
          <a:srgbClr val="FFC800"/>
        </a:solidFill>
      </p:bgPr>
    </p:bg>
    <p:spTree>
      <p:nvGrpSpPr>
        <p:cNvPr id="1" name=""/>
        <p:cNvGrpSpPr/>
        <p:nvPr/>
      </p:nvGrpSpPr>
      <p:grpSpPr>
        <a:xfrm>
          <a:off x="0" y="0"/>
          <a:ext cx="0" cy="0"/>
          <a:chOff x="0" y="0"/>
          <a:chExt cx="0" cy="0"/>
        </a:xfrm>
      </p:grpSpPr>
      <p:sp>
        <p:nvSpPr>
          <p:cNvPr id="438"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39" name="Title Text"/>
          <p:cNvSpPr txBox="1"/>
          <p:nvPr>
            <p:ph type="title"/>
          </p:nvPr>
        </p:nvSpPr>
        <p:spPr>
          <a:xfrm>
            <a:off x="1472974" y="274244"/>
            <a:ext cx="5676395" cy="796758"/>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40"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41"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1 ">
    <p:bg>
      <p:bgPr>
        <a:solidFill>
          <a:srgbClr val="00B2FF"/>
        </a:solidFill>
      </p:bgPr>
    </p:bg>
    <p:spTree>
      <p:nvGrpSpPr>
        <p:cNvPr id="1" name=""/>
        <p:cNvGrpSpPr/>
        <p:nvPr/>
      </p:nvGrpSpPr>
      <p:grpSpPr>
        <a:xfrm>
          <a:off x="0" y="0"/>
          <a:ext cx="0" cy="0"/>
          <a:chOff x="0" y="0"/>
          <a:chExt cx="0" cy="0"/>
        </a:xfrm>
      </p:grpSpPr>
      <p:sp>
        <p:nvSpPr>
          <p:cNvPr id="448"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49"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50"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51"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52"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2 ">
    <p:bg>
      <p:bgPr>
        <a:solidFill>
          <a:srgbClr val="FF2837"/>
        </a:solidFill>
      </p:bgPr>
    </p:bg>
    <p:spTree>
      <p:nvGrpSpPr>
        <p:cNvPr id="1" name=""/>
        <p:cNvGrpSpPr/>
        <p:nvPr/>
      </p:nvGrpSpPr>
      <p:grpSpPr>
        <a:xfrm>
          <a:off x="0" y="0"/>
          <a:ext cx="0" cy="0"/>
          <a:chOff x="0" y="0"/>
          <a:chExt cx="0" cy="0"/>
        </a:xfrm>
      </p:grpSpPr>
      <p:sp>
        <p:nvSpPr>
          <p:cNvPr id="459"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60"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61"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62"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63"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3">
    <p:bg>
      <p:bgPr>
        <a:solidFill>
          <a:srgbClr val="64BE00"/>
        </a:solidFill>
      </p:bgPr>
    </p:bg>
    <p:spTree>
      <p:nvGrpSpPr>
        <p:cNvPr id="1" name=""/>
        <p:cNvGrpSpPr/>
        <p:nvPr/>
      </p:nvGrpSpPr>
      <p:grpSpPr>
        <a:xfrm>
          <a:off x="0" y="0"/>
          <a:ext cx="0" cy="0"/>
          <a:chOff x="0" y="0"/>
          <a:chExt cx="0" cy="0"/>
        </a:xfrm>
      </p:grpSpPr>
      <p:sp>
        <p:nvSpPr>
          <p:cNvPr id="470"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71"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72"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73"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74"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2_Ending page with white logo">
    <p:bg>
      <p:bgPr>
        <a:solidFill>
          <a:srgbClr val="FF8900"/>
        </a:solidFill>
      </p:bgPr>
    </p:bg>
    <p:spTree>
      <p:nvGrpSpPr>
        <p:cNvPr id="1" name=""/>
        <p:cNvGrpSpPr/>
        <p:nvPr/>
      </p:nvGrpSpPr>
      <p:grpSpPr>
        <a:xfrm>
          <a:off x="0" y="0"/>
          <a:ext cx="0" cy="0"/>
          <a:chOff x="0" y="0"/>
          <a:chExt cx="0" cy="0"/>
        </a:xfrm>
      </p:grpSpPr>
      <p:sp>
        <p:nvSpPr>
          <p:cNvPr id="481"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pic>
        <p:nvPicPr>
          <p:cNvPr id="482" name="Picture 5" descr="Picture 5"/>
          <p:cNvPicPr>
            <a:picLocks noChangeAspect="1"/>
          </p:cNvPicPr>
          <p:nvPr/>
        </p:nvPicPr>
        <p:blipFill>
          <a:blip r:embed="rId2">
            <a:extLst/>
          </a:blip>
          <a:stretch>
            <a:fillRect/>
          </a:stretch>
        </p:blipFill>
        <p:spPr>
          <a:xfrm>
            <a:off x="3761776" y="2167127"/>
            <a:ext cx="1620449" cy="809246"/>
          </a:xfrm>
          <a:prstGeom prst="rect">
            <a:avLst/>
          </a:prstGeom>
          <a:ln w="12700">
            <a:miter lim="400000"/>
          </a:ln>
        </p:spPr>
      </p:pic>
      <p:sp>
        <p:nvSpPr>
          <p:cNvPr id="483" name="Slide Number Placeholder 5"/>
          <p:cNvSpPr txBox="1"/>
          <p:nvPr/>
        </p:nvSpPr>
        <p:spPr>
          <a:xfrm>
            <a:off x="7605886" y="4866266"/>
            <a:ext cx="235399" cy="144781"/>
          </a:xfrm>
          <a:prstGeom prst="rect">
            <a:avLst/>
          </a:prstGeom>
          <a:ln w="12700">
            <a:miter lim="400000"/>
          </a:ln>
        </p:spPr>
        <p:txBody>
          <a:bodyPr lIns="34289" tIns="34289" rIns="34289" bIns="34289" anchor="ctr">
            <a:spAutoFit/>
          </a:bodyPr>
          <a:lstStyle/>
          <a:p>
            <a:pPr algn="r" defTabSz="342900">
              <a:defRPr sz="500">
                <a:solidFill>
                  <a:srgbClr val="FFFFFF"/>
                </a:solidFill>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grpSp>
        <p:nvGrpSpPr>
          <p:cNvPr id="98" name="Group 76"/>
          <p:cNvGrpSpPr/>
          <p:nvPr/>
        </p:nvGrpSpPr>
        <p:grpSpPr>
          <a:xfrm>
            <a:off x="-796" y="-5029"/>
            <a:ext cx="9140430" cy="5153347"/>
            <a:chOff x="0" y="0"/>
            <a:chExt cx="9140428" cy="5153346"/>
          </a:xfrm>
        </p:grpSpPr>
        <p:sp>
          <p:nvSpPr>
            <p:cNvPr id="79"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0"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1"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2"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3"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4"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5"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6"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7"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8"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9"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0"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1"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2"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3"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4"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5"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6"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97"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02" name="Group 8"/>
          <p:cNvGrpSpPr/>
          <p:nvPr/>
        </p:nvGrpSpPr>
        <p:grpSpPr>
          <a:xfrm>
            <a:off x="2444659" y="889863"/>
            <a:ext cx="4249609" cy="3358451"/>
            <a:chOff x="0" y="0"/>
            <a:chExt cx="4249608" cy="3358450"/>
          </a:xfrm>
        </p:grpSpPr>
        <p:sp>
          <p:nvSpPr>
            <p:cNvPr id="99" name="Rectangle 98"/>
            <p:cNvSpPr/>
            <p:nvPr/>
          </p:nvSpPr>
          <p:spPr>
            <a:xfrm>
              <a:off x="0" y="-1"/>
              <a:ext cx="4243411"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0" name="Isosceles Triangle 39"/>
            <p:cNvSpPr/>
            <p:nvPr/>
          </p:nvSpPr>
          <p:spPr>
            <a:xfrm rot="10800000">
              <a:off x="1974629"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1" name="Rectangle 100"/>
            <p:cNvSpPr/>
            <p:nvPr/>
          </p:nvSpPr>
          <p:spPr>
            <a:xfrm>
              <a:off x="0" y="603504"/>
              <a:ext cx="4249609"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03" name="Title Text"/>
          <p:cNvSpPr txBox="1"/>
          <p:nvPr>
            <p:ph type="title"/>
          </p:nvPr>
        </p:nvSpPr>
        <p:spPr>
          <a:xfrm>
            <a:off x="2508162" y="1556046"/>
            <a:ext cx="4117669" cy="1267044"/>
          </a:xfrm>
          <a:prstGeom prst="rect">
            <a:avLst/>
          </a:prstGeom>
        </p:spPr>
        <p:txBody>
          <a:bodyPr lIns="0" tIns="0" rIns="0" bIns="0" anchor="b"/>
          <a:lstStyle>
            <a:lvl1pPr>
              <a:defRPr sz="3300">
                <a:solidFill>
                  <a:srgbClr val="FFFEFF"/>
                </a:solidFill>
              </a:defRPr>
            </a:lvl1pPr>
          </a:lstStyle>
          <a:p>
            <a:pPr/>
            <a:r>
              <a:t>Title Text</a:t>
            </a:r>
          </a:p>
        </p:txBody>
      </p:sp>
      <p:sp>
        <p:nvSpPr>
          <p:cNvPr id="104" name="Body Level One…"/>
          <p:cNvSpPr txBox="1"/>
          <p:nvPr>
            <p:ph type="body" sz="quarter" idx="1"/>
          </p:nvPr>
        </p:nvSpPr>
        <p:spPr>
          <a:xfrm>
            <a:off x="2508162" y="2885138"/>
            <a:ext cx="4117667" cy="1037829"/>
          </a:xfrm>
          <a:prstGeom prst="rect">
            <a:avLst/>
          </a:prstGeom>
        </p:spPr>
        <p:txBody>
          <a:bodyPr lIns="0" tIns="0" rIns="0" bIns="0"/>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grpSp>
        <p:nvGrpSpPr>
          <p:cNvPr id="133" name="Group 36"/>
          <p:cNvGrpSpPr/>
          <p:nvPr/>
        </p:nvGrpSpPr>
        <p:grpSpPr>
          <a:xfrm>
            <a:off x="3572" y="-1"/>
            <a:ext cx="9121380" cy="5139930"/>
            <a:chOff x="0" y="0"/>
            <a:chExt cx="9121379" cy="5139928"/>
          </a:xfrm>
        </p:grpSpPr>
        <p:sp>
          <p:nvSpPr>
            <p:cNvPr id="112"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3"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4"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5"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6"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7"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8"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9"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0"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1"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2"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3"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4"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5"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6"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7"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28"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29"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0"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1"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2"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37" name="Group 58"/>
          <p:cNvGrpSpPr/>
          <p:nvPr/>
        </p:nvGrpSpPr>
        <p:grpSpPr>
          <a:xfrm>
            <a:off x="600108" y="1274691"/>
            <a:ext cx="2755857" cy="2602817"/>
            <a:chOff x="0" y="0"/>
            <a:chExt cx="2755856" cy="2602815"/>
          </a:xfrm>
        </p:grpSpPr>
        <p:sp>
          <p:nvSpPr>
            <p:cNvPr id="134" name="Rectangle 59"/>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5"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6" name="Rectangle 61"/>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38" name="Title Text"/>
          <p:cNvSpPr txBox="1"/>
          <p:nvPr>
            <p:ph type="title"/>
          </p:nvPr>
        </p:nvSpPr>
        <p:spPr>
          <a:xfrm>
            <a:off x="666750" y="1754752"/>
            <a:ext cx="2625621" cy="1852549"/>
          </a:xfrm>
          <a:prstGeom prst="rect">
            <a:avLst/>
          </a:prstGeom>
        </p:spPr>
        <p:txBody>
          <a:bodyPr lIns="91439" tIns="91439" rIns="91439" bIns="91439"/>
          <a:lstStyle>
            <a:lvl1pPr>
              <a:defRPr>
                <a:solidFill>
                  <a:srgbClr val="FFFEFF"/>
                </a:solidFill>
              </a:defRPr>
            </a:lvl1pPr>
          </a:lstStyle>
          <a:p>
            <a:pPr/>
            <a:r>
              <a:t>Title Text</a:t>
            </a:r>
          </a:p>
        </p:txBody>
      </p:sp>
      <p:sp>
        <p:nvSpPr>
          <p:cNvPr id="139" name="Body Level One…"/>
          <p:cNvSpPr txBox="1"/>
          <p:nvPr>
            <p:ph type="body" sz="quarter" idx="1"/>
          </p:nvPr>
        </p:nvSpPr>
        <p:spPr>
          <a:xfrm>
            <a:off x="3840658" y="602390"/>
            <a:ext cx="4702194" cy="178699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grpSp>
        <p:nvGrpSpPr>
          <p:cNvPr id="168" name="Group 38"/>
          <p:cNvGrpSpPr/>
          <p:nvPr/>
        </p:nvGrpSpPr>
        <p:grpSpPr>
          <a:xfrm>
            <a:off x="3572" y="-1"/>
            <a:ext cx="9121380" cy="5139930"/>
            <a:chOff x="0" y="0"/>
            <a:chExt cx="9121379" cy="5139928"/>
          </a:xfrm>
        </p:grpSpPr>
        <p:sp>
          <p:nvSpPr>
            <p:cNvPr id="147"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8"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9"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0"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1"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2"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3"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4"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5"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6"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7"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8"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9"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0"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1"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2"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63"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64"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5"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6"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7"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72" name="Group 60"/>
          <p:cNvGrpSpPr/>
          <p:nvPr/>
        </p:nvGrpSpPr>
        <p:grpSpPr>
          <a:xfrm>
            <a:off x="600108" y="1274691"/>
            <a:ext cx="2755857" cy="2602817"/>
            <a:chOff x="0" y="0"/>
            <a:chExt cx="2755856" cy="2602815"/>
          </a:xfrm>
        </p:grpSpPr>
        <p:sp>
          <p:nvSpPr>
            <p:cNvPr id="169" name="Rectangle 6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0"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1" name="Rectangle 63"/>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73" name="Title Text"/>
          <p:cNvSpPr txBox="1"/>
          <p:nvPr>
            <p:ph type="title"/>
          </p:nvPr>
        </p:nvSpPr>
        <p:spPr>
          <a:xfrm>
            <a:off x="666751" y="1772936"/>
            <a:ext cx="2625621" cy="1845374"/>
          </a:xfrm>
          <a:prstGeom prst="rect">
            <a:avLst/>
          </a:prstGeom>
        </p:spPr>
        <p:txBody>
          <a:bodyPr lIns="91439" tIns="91439" rIns="91439" bIns="91439"/>
          <a:lstStyle>
            <a:lvl1pPr>
              <a:defRPr>
                <a:solidFill>
                  <a:srgbClr val="FFFEFF"/>
                </a:solidFill>
              </a:defRPr>
            </a:lvl1pPr>
          </a:lstStyle>
          <a:p>
            <a:pPr/>
            <a:r>
              <a:t>Title Text</a:t>
            </a:r>
          </a:p>
        </p:txBody>
      </p:sp>
      <p:sp>
        <p:nvSpPr>
          <p:cNvPr id="174" name="Body Level One…"/>
          <p:cNvSpPr txBox="1"/>
          <p:nvPr>
            <p:ph type="body" sz="quarter" idx="1"/>
          </p:nvPr>
        </p:nvSpPr>
        <p:spPr>
          <a:xfrm>
            <a:off x="3843852" y="602389"/>
            <a:ext cx="4698817" cy="514351"/>
          </a:xfrm>
          <a:prstGeom prst="rect">
            <a:avLst/>
          </a:prstGeom>
        </p:spPr>
        <p:txBody>
          <a:bodyPr anchor="ctr"/>
          <a:lstStyle>
            <a:lvl1pPr marL="0" indent="0">
              <a:lnSpc>
                <a:spcPct val="100000"/>
              </a:lnSpc>
              <a:buClrTx/>
              <a:buSzTx/>
              <a:buNone/>
              <a:defRPr cap="all" sz="1600">
                <a:solidFill>
                  <a:schemeClr val="accent1"/>
                </a:solidFill>
              </a:defRPr>
            </a:lvl1pPr>
            <a:lvl2pPr marL="0" indent="342900">
              <a:lnSpc>
                <a:spcPct val="100000"/>
              </a:lnSpc>
              <a:buClrTx/>
              <a:buSzTx/>
              <a:buNone/>
              <a:defRPr cap="all" sz="1600">
                <a:solidFill>
                  <a:schemeClr val="accent1"/>
                </a:solidFill>
              </a:defRPr>
            </a:lvl2pPr>
            <a:lvl3pPr marL="0" indent="685800">
              <a:lnSpc>
                <a:spcPct val="100000"/>
              </a:lnSpc>
              <a:buClrTx/>
              <a:buSzTx/>
              <a:buNone/>
              <a:defRPr cap="all" sz="1600">
                <a:solidFill>
                  <a:schemeClr val="accent1"/>
                </a:solidFill>
              </a:defRPr>
            </a:lvl3pPr>
            <a:lvl4pPr marL="0" indent="1028700">
              <a:lnSpc>
                <a:spcPct val="100000"/>
              </a:lnSpc>
              <a:buClrTx/>
              <a:buSzTx/>
              <a:buNone/>
              <a:defRPr cap="all" sz="1600">
                <a:solidFill>
                  <a:schemeClr val="accent1"/>
                </a:solidFill>
              </a:defRPr>
            </a:lvl4pPr>
            <a:lvl5pPr marL="0" indent="1371600">
              <a:lnSpc>
                <a:spcPct val="100000"/>
              </a:lnSpc>
              <a:buClrTx/>
              <a:buSzTx/>
              <a:buNone/>
              <a:defRPr cap="all" sz="16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175" name="Text Placeholder 4"/>
          <p:cNvSpPr/>
          <p:nvPr>
            <p:ph type="body" sz="quarter" idx="13"/>
          </p:nvPr>
        </p:nvSpPr>
        <p:spPr>
          <a:xfrm>
            <a:off x="3838988" y="2749414"/>
            <a:ext cx="4698312" cy="514351"/>
          </a:xfrm>
          <a:prstGeom prst="rect">
            <a:avLst/>
          </a:prstGeom>
        </p:spPr>
        <p:txBody>
          <a:bodyPr anchor="ctr"/>
          <a:lstStyle/>
          <a:p>
            <a:pPr marL="0" indent="0">
              <a:lnSpc>
                <a:spcPct val="100000"/>
              </a:lnSpc>
              <a:buClrTx/>
              <a:buSzTx/>
              <a:buNone/>
              <a:defRPr cap="all" sz="1600">
                <a:solidFill>
                  <a:schemeClr val="accent1"/>
                </a:solidFill>
              </a:defRPr>
            </a:pPr>
          </a:p>
        </p:txBody>
      </p:sp>
      <p:sp>
        <p:nvSpPr>
          <p:cNvPr id="1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grpSp>
        <p:nvGrpSpPr>
          <p:cNvPr id="204" name="Group 76"/>
          <p:cNvGrpSpPr/>
          <p:nvPr/>
        </p:nvGrpSpPr>
        <p:grpSpPr>
          <a:xfrm>
            <a:off x="3572" y="-1"/>
            <a:ext cx="9121380" cy="5139930"/>
            <a:chOff x="0" y="0"/>
            <a:chExt cx="9121379" cy="5139928"/>
          </a:xfrm>
        </p:grpSpPr>
        <p:sp>
          <p:nvSpPr>
            <p:cNvPr id="183"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4"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5"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6"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7"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8"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9"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0"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1"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2"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3"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4"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5"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6"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7"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8"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99"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00"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1"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2"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3"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08" name="Group 23"/>
          <p:cNvGrpSpPr/>
          <p:nvPr/>
        </p:nvGrpSpPr>
        <p:grpSpPr>
          <a:xfrm>
            <a:off x="600108" y="1274691"/>
            <a:ext cx="2755857" cy="2602817"/>
            <a:chOff x="0" y="0"/>
            <a:chExt cx="2755856" cy="2602815"/>
          </a:xfrm>
        </p:grpSpPr>
        <p:sp>
          <p:nvSpPr>
            <p:cNvPr id="205" name="Rectangle 24"/>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6"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7" name="Rectangle 26"/>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09" name="Title Text"/>
          <p:cNvSpPr txBox="1"/>
          <p:nvPr>
            <p:ph type="title"/>
          </p:nvPr>
        </p:nvSpPr>
        <p:spPr>
          <a:xfrm>
            <a:off x="666473" y="1762443"/>
            <a:ext cx="2625899" cy="1842333"/>
          </a:xfrm>
          <a:prstGeom prst="rect">
            <a:avLst/>
          </a:prstGeom>
        </p:spPr>
        <p:txBody>
          <a:bodyPr/>
          <a:lstStyle>
            <a:lvl1pPr>
              <a:defRPr>
                <a:solidFill>
                  <a:srgbClr val="FFFEFF"/>
                </a:solidFill>
              </a:defRPr>
            </a:lvl1pPr>
          </a:lstStyle>
          <a:p>
            <a:pPr/>
            <a:r>
              <a:t>Title Text</a:t>
            </a:r>
          </a:p>
        </p:txBody>
      </p:sp>
      <p:sp>
        <p:nvSpPr>
          <p:cNvPr id="2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grpSp>
        <p:nvGrpSpPr>
          <p:cNvPr id="245" name="Group 73"/>
          <p:cNvGrpSpPr/>
          <p:nvPr/>
        </p:nvGrpSpPr>
        <p:grpSpPr>
          <a:xfrm>
            <a:off x="3572" y="-1"/>
            <a:ext cx="9121380" cy="5139930"/>
            <a:chOff x="0" y="0"/>
            <a:chExt cx="9121379" cy="5139928"/>
          </a:xfrm>
        </p:grpSpPr>
        <p:sp>
          <p:nvSpPr>
            <p:cNvPr id="224" name="Freeform 5"/>
            <p:cNvSpPr/>
            <p:nvPr/>
          </p:nvSpPr>
          <p:spPr>
            <a:xfrm>
              <a:off x="1804672" y="0"/>
              <a:ext cx="2068432"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8" name="Freeform 9"/>
            <p:cNvSpPr/>
            <p:nvPr/>
          </p:nvSpPr>
          <p:spPr>
            <a:xfrm>
              <a:off x="8398668"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9" name="Freeform 10"/>
            <p:cNvSpPr/>
            <p:nvPr/>
          </p:nvSpPr>
          <p:spPr>
            <a:xfrm>
              <a:off x="7867650"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3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1" name="Freeform 12"/>
            <p:cNvSpPr/>
            <p:nvPr/>
          </p:nvSpPr>
          <p:spPr>
            <a:xfrm>
              <a:off x="8622507"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2" name="Freeform 13"/>
            <p:cNvSpPr/>
            <p:nvPr/>
          </p:nvSpPr>
          <p:spPr>
            <a:xfrm>
              <a:off x="7977188"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4" name="Freeform 15"/>
            <p:cNvSpPr/>
            <p:nvPr/>
          </p:nvSpPr>
          <p:spPr>
            <a:xfrm>
              <a:off x="8098632"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4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4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49" name="Group 20"/>
          <p:cNvGrpSpPr/>
          <p:nvPr/>
        </p:nvGrpSpPr>
        <p:grpSpPr>
          <a:xfrm>
            <a:off x="600108" y="1274691"/>
            <a:ext cx="2755857" cy="2602817"/>
            <a:chOff x="0" y="0"/>
            <a:chExt cx="2755856" cy="2602815"/>
          </a:xfrm>
        </p:grpSpPr>
        <p:sp>
          <p:nvSpPr>
            <p:cNvPr id="246" name="Rectangle 2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8" name="Rectangle 32"/>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50" name="Title Text"/>
          <p:cNvSpPr txBox="1"/>
          <p:nvPr>
            <p:ph type="title"/>
          </p:nvPr>
        </p:nvSpPr>
        <p:spPr>
          <a:xfrm>
            <a:off x="666473" y="1764019"/>
            <a:ext cx="2625900" cy="917475"/>
          </a:xfrm>
          <a:prstGeom prst="rect">
            <a:avLst/>
          </a:prstGeom>
        </p:spPr>
        <p:txBody>
          <a:bodyPr lIns="0" tIns="0" rIns="0" bIns="0" anchor="b"/>
          <a:lstStyle>
            <a:lvl1pPr>
              <a:defRPr sz="2400">
                <a:solidFill>
                  <a:srgbClr val="FFFEFF"/>
                </a:solidFill>
              </a:defRPr>
            </a:lvl1pPr>
          </a:lstStyle>
          <a:p>
            <a:pPr/>
            <a:r>
              <a:t>Title Text</a:t>
            </a:r>
          </a:p>
        </p:txBody>
      </p:sp>
      <p:sp>
        <p:nvSpPr>
          <p:cNvPr id="251" name="Body Level One…"/>
          <p:cNvSpPr txBox="1"/>
          <p:nvPr>
            <p:ph type="body" sz="half" idx="1"/>
          </p:nvPr>
        </p:nvSpPr>
        <p:spPr>
          <a:xfrm>
            <a:off x="3832488" y="602106"/>
            <a:ext cx="4706277" cy="3937457"/>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52" name="Text Placeholder 3"/>
          <p:cNvSpPr/>
          <p:nvPr>
            <p:ph type="body" sz="quarter" idx="13"/>
          </p:nvPr>
        </p:nvSpPr>
        <p:spPr>
          <a:xfrm>
            <a:off x="666473" y="2685139"/>
            <a:ext cx="2625900" cy="915874"/>
          </a:xfrm>
          <a:prstGeom prst="rect">
            <a:avLst/>
          </a:prstGeom>
        </p:spPr>
        <p:txBody>
          <a:bodyPr/>
          <a:lstStyle/>
          <a:p>
            <a:pPr marL="0" indent="0" algn="ctr">
              <a:buClrTx/>
              <a:buSzTx/>
              <a:buNone/>
              <a:defRPr sz="1200">
                <a:solidFill>
                  <a:srgbClr val="FFFEFF"/>
                </a:solidFill>
              </a:defRPr>
            </a:pPr>
          </a:p>
        </p:txBody>
      </p:sp>
      <p:sp>
        <p:nvSpPr>
          <p:cNvPr id="2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grpSp>
        <p:nvGrpSpPr>
          <p:cNvPr id="279" name="Group 72"/>
          <p:cNvGrpSpPr/>
          <p:nvPr/>
        </p:nvGrpSpPr>
        <p:grpSpPr>
          <a:xfrm>
            <a:off x="-796" y="-5029"/>
            <a:ext cx="9140430" cy="5153347"/>
            <a:chOff x="0" y="0"/>
            <a:chExt cx="9140428" cy="5153346"/>
          </a:xfrm>
        </p:grpSpPr>
        <p:sp>
          <p:nvSpPr>
            <p:cNvPr id="260" name="Freeform 5"/>
            <p:cNvSpPr/>
            <p:nvPr/>
          </p:nvSpPr>
          <p:spPr>
            <a:xfrm>
              <a:off x="159900" y="1043096"/>
              <a:ext cx="6226827" cy="4110250"/>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1"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2"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3"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4" name="Freeform 9"/>
            <p:cNvSpPr/>
            <p:nvPr/>
          </p:nvSpPr>
          <p:spPr>
            <a:xfrm>
              <a:off x="3571" y="4639092"/>
              <a:ext cx="378620" cy="5111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5"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6"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7"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8"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9"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0" name="Freeform 15"/>
            <p:cNvSpPr/>
            <p:nvPr/>
          </p:nvSpPr>
          <p:spPr>
            <a:xfrm>
              <a:off x="4510087" y="3591"/>
              <a:ext cx="3843245"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1" name="Freeform 16"/>
            <p:cNvSpPr/>
            <p:nvPr/>
          </p:nvSpPr>
          <p:spPr>
            <a:xfrm>
              <a:off x="0" y="3591"/>
              <a:ext cx="267891"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2"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3" name="Freeform 18"/>
            <p:cNvSpPr/>
            <p:nvPr/>
          </p:nvSpPr>
          <p:spPr>
            <a:xfrm>
              <a:off x="4848225" y="3591"/>
              <a:ext cx="3790000"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4" name="Freeform 19"/>
            <p:cNvSpPr/>
            <p:nvPr/>
          </p:nvSpPr>
          <p:spPr>
            <a:xfrm>
              <a:off x="5158977" y="3591"/>
              <a:ext cx="3631927"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5"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6"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7" name="Freeform 22"/>
            <p:cNvSpPr/>
            <p:nvPr/>
          </p:nvSpPr>
          <p:spPr>
            <a:xfrm>
              <a:off x="7516414" y="3591"/>
              <a:ext cx="1624014"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8" name="Freeform 23"/>
            <p:cNvSpPr/>
            <p:nvPr/>
          </p:nvSpPr>
          <p:spPr>
            <a:xfrm>
              <a:off x="8468914" y="3591"/>
              <a:ext cx="671514"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83" name="Group 75"/>
          <p:cNvGrpSpPr/>
          <p:nvPr/>
        </p:nvGrpSpPr>
        <p:grpSpPr>
          <a:xfrm>
            <a:off x="604001" y="1273749"/>
            <a:ext cx="4456157" cy="2602816"/>
            <a:chOff x="0" y="0"/>
            <a:chExt cx="4456155" cy="2602815"/>
          </a:xfrm>
        </p:grpSpPr>
        <p:sp>
          <p:nvSpPr>
            <p:cNvPr id="280" name="Rectangle 76"/>
            <p:cNvSpPr/>
            <p:nvPr/>
          </p:nvSpPr>
          <p:spPr>
            <a:xfrm>
              <a:off x="-1" y="0"/>
              <a:ext cx="44561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1" name="Isosceles Triangle 9"/>
            <p:cNvSpPr/>
            <p:nvPr/>
          </p:nvSpPr>
          <p:spPr>
            <a:xfrm rot="10800000">
              <a:off x="2109582"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2" name="Rectangle 78"/>
            <p:cNvSpPr/>
            <p:nvPr/>
          </p:nvSpPr>
          <p:spPr>
            <a:xfrm>
              <a:off x="-1" y="432054"/>
              <a:ext cx="4456157"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84" name="Picture Placeholder 2"/>
          <p:cNvSpPr/>
          <p:nvPr>
            <p:ph type="pic" sz="half" idx="13"/>
          </p:nvPr>
        </p:nvSpPr>
        <p:spPr>
          <a:xfrm>
            <a:off x="5657632" y="0"/>
            <a:ext cx="3486368" cy="5143500"/>
          </a:xfrm>
          <a:prstGeom prst="rect">
            <a:avLst/>
          </a:prstGeom>
        </p:spPr>
        <p:txBody>
          <a:bodyPr lIns="91439" rIns="91439">
            <a:noAutofit/>
          </a:bodyPr>
          <a:lstStyle/>
          <a:p>
            <a:pPr/>
          </a:p>
        </p:txBody>
      </p:sp>
      <p:sp>
        <p:nvSpPr>
          <p:cNvPr id="285" name="Title Text"/>
          <p:cNvSpPr txBox="1"/>
          <p:nvPr>
            <p:ph type="title"/>
          </p:nvPr>
        </p:nvSpPr>
        <p:spPr>
          <a:xfrm>
            <a:off x="664081" y="1770190"/>
            <a:ext cx="4332487" cy="883525"/>
          </a:xfrm>
          <a:prstGeom prst="rect">
            <a:avLst/>
          </a:prstGeom>
        </p:spPr>
        <p:txBody>
          <a:bodyPr lIns="0" tIns="0" rIns="0" bIns="0" anchor="b"/>
          <a:lstStyle>
            <a:lvl1pPr>
              <a:defRPr sz="2700">
                <a:solidFill>
                  <a:srgbClr val="FFFEFF"/>
                </a:solidFill>
              </a:defRPr>
            </a:lvl1pPr>
          </a:lstStyle>
          <a:p>
            <a:pPr/>
            <a:r>
              <a:t>Title Text</a:t>
            </a:r>
          </a:p>
        </p:txBody>
      </p:sp>
      <p:sp>
        <p:nvSpPr>
          <p:cNvPr id="286" name="Body Level One…"/>
          <p:cNvSpPr txBox="1"/>
          <p:nvPr>
            <p:ph type="body" sz="quarter" idx="1"/>
          </p:nvPr>
        </p:nvSpPr>
        <p:spPr>
          <a:xfrm>
            <a:off x="664081" y="2658759"/>
            <a:ext cx="4332487" cy="955650"/>
          </a:xfrm>
          <a:prstGeom prst="rect">
            <a:avLst/>
          </a:prstGeom>
        </p:spPr>
        <p:txBody>
          <a:bodyPr/>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287" name="Slide Number"/>
          <p:cNvSpPr txBox="1"/>
          <p:nvPr>
            <p:ph type="sldNum" sz="quarter" idx="2"/>
          </p:nvPr>
        </p:nvSpPr>
        <p:spPr>
          <a:xfrm>
            <a:off x="4848589" y="272423"/>
            <a:ext cx="208495" cy="17524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8329716" y="272423"/>
            <a:ext cx="208494" cy="175244"/>
          </a:xfrm>
          <a:prstGeom prst="rect">
            <a:avLst/>
          </a:prstGeom>
          <a:ln w="12700">
            <a:miter lim="400000"/>
          </a:ln>
        </p:spPr>
        <p:txBody>
          <a:bodyPr wrap="none" lIns="45719" rIns="45719" anchor="ctr">
            <a:spAutoFit/>
          </a:bodyPr>
          <a:lstStyle>
            <a:lvl1pPr algn="r">
              <a:defRPr sz="700">
                <a:solidFill>
                  <a:srgbClr val="888888"/>
                </a:solidFill>
              </a:defRPr>
            </a:lvl1pPr>
          </a:lstStyle>
          <a:p>
            <a:pPr/>
            <a:fld id="{86CB4B4D-7CA3-9044-876B-883B54F8677D}" type="slidenum"/>
          </a:p>
        </p:txBody>
      </p:sp>
      <p:sp>
        <p:nvSpPr>
          <p:cNvPr id="3" name="Title Text"/>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228600" tIns="228600" rIns="228600" bIns="228600" anchor="ctr">
            <a:normAutofit fontScale="100000" lnSpcReduction="0"/>
          </a:bodyPr>
          <a:lstStyle/>
          <a:p>
            <a:pPr/>
            <a:r>
              <a:t>Title Text</a:t>
            </a:r>
          </a:p>
        </p:txBody>
      </p:sp>
      <p:sp>
        <p:nvSpPr>
          <p:cNvPr id="4"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1pPr>
      <a:lvl2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2pPr>
      <a:lvl3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3pPr>
      <a:lvl4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4pPr>
      <a:lvl5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5pPr>
      <a:lvl6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6pPr>
      <a:lvl7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7pPr>
      <a:lvl8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8pPr>
      <a:lvl9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9pPr>
    </p:titleStyle>
    <p:bodyStyle>
      <a:lvl1pPr marL="171450" marR="0" indent="-1714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1pPr>
      <a:lvl2pPr marL="528637" marR="0" indent="-185737"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2pPr>
      <a:lvl3pPr marL="908685" marR="0" indent="-222885"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3pPr>
      <a:lvl4pPr marL="12763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4pPr>
      <a:lvl5pPr marL="16192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5pPr>
      <a:lvl6pPr marL="19621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6pPr>
      <a:lvl7pPr marL="23050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7pPr>
      <a:lvl8pPr marL="26479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8pPr>
      <a:lvl9pPr marL="29908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1pPr>
      <a:lvl2pPr marL="0" marR="0" indent="457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2pPr>
      <a:lvl3pPr marL="0" marR="0" indent="914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3pPr>
      <a:lvl4pPr marL="0" marR="0" indent="1371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4pPr>
      <a:lvl5pPr marL="0" marR="0" indent="18288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5pPr>
      <a:lvl6pPr marL="0" marR="0" indent="22860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6pPr>
      <a:lvl7pPr marL="0" marR="0" indent="2743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7pPr>
      <a:lvl8pPr marL="0" marR="0" indent="3200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8pPr>
      <a:lvl9pPr marL="0" marR="0" indent="3657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 Id="rId3" Type="http://schemas.openxmlformats.org/officeDocument/2006/relationships/image" Target="../media/image5.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492" name="Title 5"/>
          <p:cNvSpPr txBox="1"/>
          <p:nvPr>
            <p:ph type="title"/>
          </p:nvPr>
        </p:nvSpPr>
        <p:spPr>
          <a:xfrm>
            <a:off x="457200" y="1616103"/>
            <a:ext cx="8229600" cy="1911294"/>
          </a:xfrm>
          <a:prstGeom prst="rect">
            <a:avLst/>
          </a:prstGeom>
        </p:spPr>
        <p:txBody>
          <a:bodyPr/>
          <a:lstStyle/>
          <a:p>
            <a:pPr defTabSz="644651">
              <a:defRPr spc="-188" sz="4324"/>
            </a:pPr>
            <a:r>
              <a:t>Certificación de Wireless LAN ZyXEL</a:t>
            </a:r>
            <a:br/>
          </a:p>
        </p:txBody>
      </p:sp>
      <p:sp>
        <p:nvSpPr>
          <p:cNvPr id="493" name="Subtitle 4"/>
          <p:cNvSpPr txBox="1"/>
          <p:nvPr>
            <p:ph type="body" sz="quarter" idx="1"/>
          </p:nvPr>
        </p:nvSpPr>
        <p:spPr>
          <a:xfrm>
            <a:off x="474639" y="2976112"/>
            <a:ext cx="6400801" cy="524504"/>
          </a:xfrm>
          <a:prstGeom prst="rect">
            <a:avLst/>
          </a:prstGeom>
        </p:spPr>
        <p:txBody>
          <a:bodyPr/>
          <a:lstStyle/>
          <a:p>
            <a:pPr/>
            <a:r>
              <a:t>Adrian Rodriguez</a:t>
            </a:r>
          </a:p>
          <a:p>
            <a:pPr/>
            <a:r>
              <a:t>09/11/2018</a:t>
            </a:r>
          </a:p>
        </p:txBody>
      </p:sp>
      <p:sp>
        <p:nvSpPr>
          <p:cNvPr id="494" name="Slide Number Placeholder 3"/>
          <p:cNvSpPr txBox="1"/>
          <p:nvPr>
            <p:ph type="sldNum" sz="quarter" idx="2"/>
          </p:nvPr>
        </p:nvSpPr>
        <p:spPr>
          <a:xfrm>
            <a:off x="8633658" y="4671448"/>
            <a:ext cx="156318" cy="17524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3"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4" name="Title 5"/>
          <p:cNvSpPr txBox="1"/>
          <p:nvPr>
            <p:ph type="title"/>
          </p:nvPr>
        </p:nvSpPr>
        <p:spPr>
          <a:xfrm>
            <a:off x="438431" y="459695"/>
            <a:ext cx="5139138" cy="402033"/>
          </a:xfrm>
          <a:prstGeom prst="rect">
            <a:avLst/>
          </a:prstGeom>
        </p:spPr>
        <p:txBody>
          <a:bodyPr/>
          <a:lstStyle>
            <a:lvl1pPr defTabSz="322325">
              <a:defRPr spc="-202" sz="2632"/>
            </a:lvl1pPr>
          </a:lstStyle>
          <a:p>
            <a:pPr/>
            <a:r>
              <a:t>FOU1102-Objetivo</a:t>
            </a:r>
          </a:p>
        </p:txBody>
      </p:sp>
      <p:sp>
        <p:nvSpPr>
          <p:cNvPr id="535" name="TextBox 6"/>
          <p:cNvSpPr txBox="1"/>
          <p:nvPr/>
        </p:nvSpPr>
        <p:spPr>
          <a:xfrm>
            <a:off x="371238" y="1522729"/>
            <a:ext cx="8401524"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módulo presenta las técnicas de TCP / IP, especialmente en el direccionamiento IP. Usando el método de cálculo de direcciones, los estudiantes obtendrán una comprensión más profunda del direccionamiento IP. Los estudiantes también entenderán información detallada sobre IP. Después de terminar este curso, los estudiantes tendrán una comprensión más completa de las técnicas de TCP / IP.</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8" name="Title 5"/>
          <p:cNvSpPr txBox="1"/>
          <p:nvPr>
            <p:ph type="title"/>
          </p:nvPr>
        </p:nvSpPr>
        <p:spPr>
          <a:xfrm>
            <a:off x="463831" y="421595"/>
            <a:ext cx="5139138" cy="402033"/>
          </a:xfrm>
          <a:prstGeom prst="rect">
            <a:avLst/>
          </a:prstGeom>
        </p:spPr>
        <p:txBody>
          <a:bodyPr/>
          <a:lstStyle>
            <a:lvl1pPr defTabSz="322325">
              <a:defRPr spc="-202" sz="2632"/>
            </a:lvl1pPr>
          </a:lstStyle>
          <a:p>
            <a:pPr/>
            <a:r>
              <a:t>FOU1102-Agenda</a:t>
            </a:r>
          </a:p>
        </p:txBody>
      </p:sp>
      <p:sp>
        <p:nvSpPr>
          <p:cNvPr id="539" name="TextBox 12"/>
          <p:cNvSpPr txBox="1"/>
          <p:nvPr/>
        </p:nvSpPr>
        <p:spPr>
          <a:xfrm>
            <a:off x="1785251" y="1535430"/>
            <a:ext cx="5239002"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TCP / IP? </a:t>
            </a:r>
          </a:p>
          <a:p>
            <a:pPr marL="210552" indent="-210552">
              <a:buSzPct val="100000"/>
              <a:buChar char="•"/>
              <a:defRPr sz="2100">
                <a:latin typeface="Century Gothic"/>
                <a:ea typeface="Century Gothic"/>
                <a:cs typeface="Century Gothic"/>
                <a:sym typeface="Century Gothic"/>
              </a:defRPr>
            </a:pPr>
            <a:r>
              <a:t>¿Por qué usar el TCP / IP ?</a:t>
            </a:r>
          </a:p>
          <a:p>
            <a:pPr marL="210552" indent="-210552">
              <a:buSzPct val="100000"/>
              <a:buChar char="•"/>
              <a:defRPr sz="2100">
                <a:latin typeface="Century Gothic"/>
                <a:ea typeface="Century Gothic"/>
                <a:cs typeface="Century Gothic"/>
                <a:sym typeface="Century Gothic"/>
              </a:defRPr>
            </a:pPr>
            <a:r>
              <a:t>¿Qué es el direccionamiento IP? </a:t>
            </a:r>
          </a:p>
          <a:p>
            <a:pPr marL="210552" indent="-210552">
              <a:buSzPct val="100000"/>
              <a:buChar char="•"/>
              <a:defRPr sz="2100">
                <a:latin typeface="Century Gothic"/>
                <a:ea typeface="Century Gothic"/>
                <a:cs typeface="Century Gothic"/>
                <a:sym typeface="Century Gothic"/>
              </a:defRPr>
            </a:pPr>
            <a:r>
              <a:t>¿Qué es la máscara de subred? </a:t>
            </a:r>
          </a:p>
          <a:p>
            <a:pPr marL="210552" indent="-210552">
              <a:buSzPct val="100000"/>
              <a:buChar char="•"/>
              <a:defRPr sz="2100">
                <a:latin typeface="Century Gothic"/>
                <a:ea typeface="Century Gothic"/>
                <a:cs typeface="Century Gothic"/>
                <a:sym typeface="Century Gothic"/>
              </a:defRPr>
            </a:pPr>
            <a:r>
              <a:t>¿Qué es el subneteo? </a:t>
            </a:r>
          </a:p>
          <a:p>
            <a:pPr marL="210552" indent="-210552">
              <a:buSzPct val="100000"/>
              <a:buChar char="•"/>
              <a:defRPr sz="2100">
                <a:latin typeface="Century Gothic"/>
                <a:ea typeface="Century Gothic"/>
                <a:cs typeface="Century Gothic"/>
                <a:sym typeface="Century Gothic"/>
              </a:defRPr>
            </a:pPr>
            <a:r>
              <a:t>Cómo se encapsula un paquete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42" name="Text Placeholder 5"/>
          <p:cNvSpPr txBox="1"/>
          <p:nvPr>
            <p:ph type="body" sz="quarter" idx="1"/>
          </p:nvPr>
        </p:nvSpPr>
        <p:spPr>
          <a:xfrm>
            <a:off x="931832" y="2435757"/>
            <a:ext cx="6209737" cy="643705"/>
          </a:xfrm>
          <a:prstGeom prst="rect">
            <a:avLst/>
          </a:prstGeom>
        </p:spPr>
        <p:txBody>
          <a:bodyPr/>
          <a:lstStyle>
            <a:lvl1pPr>
              <a:defRPr sz="3800"/>
            </a:lvl1pPr>
          </a:lstStyle>
          <a:p>
            <a:pPr/>
            <a:r>
              <a:t>Fundamentos de Ethernet</a:t>
            </a:r>
          </a:p>
        </p:txBody>
      </p:sp>
      <p:sp>
        <p:nvSpPr>
          <p:cNvPr id="543" name="Title 4"/>
          <p:cNvSpPr txBox="1"/>
          <p:nvPr>
            <p:ph type="title"/>
          </p:nvPr>
        </p:nvSpPr>
        <p:spPr>
          <a:xfrm>
            <a:off x="870231" y="662895"/>
            <a:ext cx="5139138" cy="402033"/>
          </a:xfrm>
          <a:prstGeom prst="rect">
            <a:avLst/>
          </a:prstGeom>
        </p:spPr>
        <p:txBody>
          <a:bodyPr/>
          <a:lstStyle>
            <a:lvl1pPr defTabSz="322325">
              <a:defRPr sz="2632"/>
            </a:lvl1pPr>
          </a:lstStyle>
          <a:p>
            <a:pPr/>
            <a:r>
              <a:t>FOU1103</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45"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46" name="Title 5"/>
          <p:cNvSpPr txBox="1"/>
          <p:nvPr>
            <p:ph type="title"/>
          </p:nvPr>
        </p:nvSpPr>
        <p:spPr>
          <a:prstGeom prst="rect">
            <a:avLst/>
          </a:prstGeom>
        </p:spPr>
        <p:txBody>
          <a:bodyPr/>
          <a:lstStyle>
            <a:lvl1pPr defTabSz="630936">
              <a:defRPr spc="-254" sz="3312"/>
            </a:lvl1pPr>
          </a:lstStyle>
          <a:p>
            <a:pPr/>
            <a:r>
              <a:t>FOU1103-Objetivo</a:t>
            </a:r>
          </a:p>
        </p:txBody>
      </p:sp>
      <p:sp>
        <p:nvSpPr>
          <p:cNvPr id="547"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48" name="TextBox 6"/>
          <p:cNvSpPr txBox="1"/>
          <p:nvPr/>
        </p:nvSpPr>
        <p:spPr>
          <a:xfrm>
            <a:off x="371238" y="1063662"/>
            <a:ext cx="8401524" cy="372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módulo presenta el conocimiento fundamental de Ethernet. Ethernet es la tecnología de LAN (red de área local) dominante en el mundo. Es una familia de tecnologías de red que incluye Legacy, Fast Ethernet y Gigabit Ethernet. Las velocidades de Ethernet pueden ser de 10, 100, 1000 o 10,000 Mbps. El estándar IEEE (Instituto de Ingenieros Eléctricos y Electrónicos) para Ethernet es 802.3. Los estudiantes obtendrán una comprensión general de la estructura, las clasificaciones y los componentes de Ethernet. Después de terminar este curso, los estudiantes tendrán una comprensión más completa de las técnicas de Ethernet.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0" name="Title 5"/>
          <p:cNvSpPr txBox="1"/>
          <p:nvPr>
            <p:ph type="title"/>
          </p:nvPr>
        </p:nvSpPr>
        <p:spPr>
          <a:xfrm>
            <a:off x="347638" y="342956"/>
            <a:ext cx="6994036" cy="400111"/>
          </a:xfrm>
          <a:prstGeom prst="rect">
            <a:avLst/>
          </a:prstGeom>
        </p:spPr>
        <p:txBody>
          <a:bodyPr/>
          <a:lstStyle>
            <a:lvl1pPr>
              <a:defRPr spc="-200"/>
            </a:lvl1pPr>
          </a:lstStyle>
          <a:p>
            <a:pPr/>
            <a:r>
              <a:t>FOU1103-Agenda</a:t>
            </a:r>
          </a:p>
        </p:txBody>
      </p:sp>
      <p:sp>
        <p:nvSpPr>
          <p:cNvPr id="551"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2" name="TextBox 12"/>
          <p:cNvSpPr txBox="1"/>
          <p:nvPr/>
        </p:nvSpPr>
        <p:spPr>
          <a:xfrm>
            <a:off x="1113429" y="1700529"/>
            <a:ext cx="7382379"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Ethernet? </a:t>
            </a:r>
          </a:p>
          <a:p>
            <a:pPr marL="210552" indent="-210552">
              <a:buSzPct val="100000"/>
              <a:buChar char="•"/>
              <a:defRPr sz="2100">
                <a:latin typeface="Century Gothic"/>
                <a:ea typeface="Century Gothic"/>
                <a:cs typeface="Century Gothic"/>
                <a:sym typeface="Century Gothic"/>
              </a:defRPr>
            </a:pPr>
            <a:r>
              <a:t>Modelo Ethernet y OSI </a:t>
            </a:r>
          </a:p>
          <a:p>
            <a:pPr marL="210552" indent="-210552">
              <a:buSzPct val="100000"/>
              <a:buChar char="•"/>
              <a:defRPr sz="2100">
                <a:latin typeface="Century Gothic"/>
                <a:ea typeface="Century Gothic"/>
                <a:cs typeface="Century Gothic"/>
                <a:sym typeface="Century Gothic"/>
              </a:defRPr>
            </a:pPr>
            <a:r>
              <a:t>Clasificación de Ethernet </a:t>
            </a:r>
          </a:p>
          <a:p>
            <a:pPr marL="210552" indent="-210552">
              <a:buSzPct val="100000"/>
              <a:buChar char="•"/>
              <a:defRPr sz="2100">
                <a:latin typeface="Century Gothic"/>
                <a:ea typeface="Century Gothic"/>
                <a:cs typeface="Century Gothic"/>
                <a:sym typeface="Century Gothic"/>
              </a:defRPr>
            </a:pPr>
            <a:r>
              <a:t>Conceptos de repetidor, hub, puente, router, switch </a:t>
            </a:r>
          </a:p>
          <a:p>
            <a:pPr marL="210552" indent="-210552">
              <a:buSzPct val="100000"/>
              <a:buChar char="•"/>
              <a:defRPr sz="2100">
                <a:latin typeface="Century Gothic"/>
                <a:ea typeface="Century Gothic"/>
                <a:cs typeface="Century Gothic"/>
                <a:sym typeface="Century Gothic"/>
              </a:defRPr>
            </a:pPr>
            <a:r>
              <a:t>Dominio de colisión y dominio de difusión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554" name="Title 4"/>
          <p:cNvSpPr txBox="1"/>
          <p:nvPr>
            <p:ph type="title"/>
          </p:nvPr>
        </p:nvSpPr>
        <p:spPr>
          <a:xfrm>
            <a:off x="302399" y="205199"/>
            <a:ext cx="6994036" cy="498600"/>
          </a:xfrm>
          <a:prstGeom prst="rect">
            <a:avLst/>
          </a:prstGeom>
        </p:spPr>
        <p:txBody>
          <a:bodyPr/>
          <a:lstStyle>
            <a:lvl1pPr marL="182562" indent="-182562">
              <a:defRPr spc="-155" sz="2800"/>
            </a:lvl1pPr>
          </a:lstStyle>
          <a:p>
            <a:pPr/>
            <a:r>
              <a:t>FOU1107</a:t>
            </a:r>
          </a:p>
        </p:txBody>
      </p:sp>
      <p:sp>
        <p:nvSpPr>
          <p:cNvPr id="555" name="Text Placeholder 5"/>
          <p:cNvSpPr txBox="1"/>
          <p:nvPr>
            <p:ph type="body" sz="quarter" idx="1"/>
          </p:nvPr>
        </p:nvSpPr>
        <p:spPr>
          <a:xfrm>
            <a:off x="685800" y="2284447"/>
            <a:ext cx="7772400" cy="574606"/>
          </a:xfrm>
          <a:prstGeom prst="rect">
            <a:avLst/>
          </a:prstGeom>
        </p:spPr>
        <p:txBody>
          <a:bodyPr/>
          <a:lstStyle>
            <a:lvl1pPr defTabSz="672084">
              <a:spcBef>
                <a:spcPts val="600"/>
              </a:spcBef>
              <a:defRPr sz="3724"/>
            </a:lvl1pPr>
          </a:lstStyle>
          <a:p>
            <a:pPr/>
            <a:r>
              <a:t>Fundamentos de Wireless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8" name="Title 5"/>
          <p:cNvSpPr txBox="1"/>
          <p:nvPr>
            <p:ph type="title"/>
          </p:nvPr>
        </p:nvSpPr>
        <p:spPr>
          <a:xfrm>
            <a:off x="540031" y="370795"/>
            <a:ext cx="5139138" cy="402033"/>
          </a:xfrm>
          <a:prstGeom prst="rect">
            <a:avLst/>
          </a:prstGeom>
        </p:spPr>
        <p:txBody>
          <a:bodyPr/>
          <a:lstStyle>
            <a:lvl1pPr defTabSz="322325">
              <a:defRPr spc="-202" sz="2632"/>
            </a:lvl1pPr>
          </a:lstStyle>
          <a:p>
            <a:pPr/>
            <a:r>
              <a:t>FOU1107-Objetivo</a:t>
            </a:r>
          </a:p>
        </p:txBody>
      </p:sp>
      <p:sp>
        <p:nvSpPr>
          <p:cNvPr id="559" name="TextBox 6"/>
          <p:cNvSpPr txBox="1"/>
          <p:nvPr/>
        </p:nvSpPr>
        <p:spPr>
          <a:xfrm>
            <a:off x="371238" y="1470062"/>
            <a:ext cx="8401524" cy="316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los diferentes beneficios y tipos de LAN inalámbricas (WLAN). Las WLAN le permiten conectar su computadora, PDA u otro dispositivo entre sí, todo sin el costo de los cables incómodos y la preocupación de encontrar una conexión de red por cable.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Las WLAN ofrecen una solución al problema de la movilidad y también pueden ser una solución para lugares donde las redes cableadas son difíciles de instalar. Pueden reducir en gran medida el tiempo de instalación de la red y el esfuerzo, ya que el cableado de las redes cableadas necesita tiempo para la instalación de cada nodo. Las WLAN también pueden ser más rentables a largo plazo.</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2" name="Title 5"/>
          <p:cNvSpPr txBox="1"/>
          <p:nvPr>
            <p:ph type="title"/>
          </p:nvPr>
        </p:nvSpPr>
        <p:spPr>
          <a:xfrm>
            <a:off x="692431" y="434295"/>
            <a:ext cx="5139138" cy="402033"/>
          </a:xfrm>
          <a:prstGeom prst="rect">
            <a:avLst/>
          </a:prstGeom>
        </p:spPr>
        <p:txBody>
          <a:bodyPr/>
          <a:lstStyle>
            <a:lvl1pPr defTabSz="322325">
              <a:defRPr spc="-202" sz="2632"/>
            </a:lvl1pPr>
          </a:lstStyle>
          <a:p>
            <a:pPr/>
            <a:r>
              <a:t>FOU1107-Agenda</a:t>
            </a:r>
          </a:p>
        </p:txBody>
      </p:sp>
      <p:sp>
        <p:nvSpPr>
          <p:cNvPr id="563" name="TextBox 12"/>
          <p:cNvSpPr txBox="1"/>
          <p:nvPr/>
        </p:nvSpPr>
        <p:spPr>
          <a:xfrm>
            <a:off x="1468633" y="1535430"/>
            <a:ext cx="6206734"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Wireless? </a:t>
            </a:r>
          </a:p>
          <a:p>
            <a:pPr marL="210552" indent="-210552">
              <a:buSzPct val="100000"/>
              <a:buChar char="•"/>
              <a:defRPr sz="2100">
                <a:latin typeface="Century Gothic"/>
                <a:ea typeface="Century Gothic"/>
                <a:cs typeface="Century Gothic"/>
                <a:sym typeface="Century Gothic"/>
              </a:defRPr>
            </a:pPr>
            <a:r>
              <a:t>Por qué Wireless LAN </a:t>
            </a:r>
          </a:p>
          <a:p>
            <a:pPr marL="210552" indent="-210552">
              <a:buSzPct val="100000"/>
              <a:buChar char="•"/>
              <a:defRPr sz="2100">
                <a:latin typeface="Century Gothic"/>
                <a:ea typeface="Century Gothic"/>
                <a:cs typeface="Century Gothic"/>
                <a:sym typeface="Century Gothic"/>
              </a:defRPr>
            </a:pPr>
            <a:r>
              <a:t>Beneficios de la LAN inalámbrica </a:t>
            </a:r>
          </a:p>
          <a:p>
            <a:pPr marL="210552" indent="-210552">
              <a:buSzPct val="100000"/>
              <a:buChar char="•"/>
              <a:defRPr sz="2100">
                <a:latin typeface="Century Gothic"/>
                <a:ea typeface="Century Gothic"/>
                <a:cs typeface="Century Gothic"/>
                <a:sym typeface="Century Gothic"/>
              </a:defRPr>
            </a:pPr>
            <a:r>
              <a:t>Componentes de LAN inalámbrica </a:t>
            </a:r>
          </a:p>
          <a:p>
            <a:pPr marL="210552" indent="-210552">
              <a:buSzPct val="100000"/>
              <a:buChar char="•"/>
              <a:defRPr sz="2100">
                <a:latin typeface="Century Gothic"/>
                <a:ea typeface="Century Gothic"/>
                <a:cs typeface="Century Gothic"/>
                <a:sym typeface="Century Gothic"/>
              </a:defRPr>
            </a:pPr>
            <a:r>
              <a:t>Arquitectura de LAN inalámbrica </a:t>
            </a:r>
          </a:p>
          <a:p>
            <a:pPr marL="210552" indent="-210552">
              <a:buSzPct val="100000"/>
              <a:buChar char="•"/>
              <a:defRPr sz="2100">
                <a:latin typeface="Century Gothic"/>
                <a:ea typeface="Century Gothic"/>
                <a:cs typeface="Century Gothic"/>
                <a:sym typeface="Century Gothic"/>
              </a:defRPr>
            </a:pPr>
            <a:r>
              <a:t>Modos inalámbricos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0E0E0"/>
        </a:solidFill>
      </p:bgPr>
    </p:bg>
    <p:spTree>
      <p:nvGrpSpPr>
        <p:cNvPr id="1" name=""/>
        <p:cNvGrpSpPr/>
        <p:nvPr/>
      </p:nvGrpSpPr>
      <p:grpSpPr>
        <a:xfrm>
          <a:off x="0" y="0"/>
          <a:ext cx="0" cy="0"/>
          <a:chOff x="0" y="0"/>
          <a:chExt cx="0" cy="0"/>
        </a:xfrm>
      </p:grpSpPr>
      <p:sp>
        <p:nvSpPr>
          <p:cNvPr id="565"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WLNP1</a:t>
            </a:r>
          </a:p>
        </p:txBody>
      </p:sp>
      <p:sp>
        <p:nvSpPr>
          <p:cNvPr id="566" name="Text Placeholder 5"/>
          <p:cNvSpPr txBox="1"/>
          <p:nvPr>
            <p:ph type="body" sz="quarter" idx="1"/>
          </p:nvPr>
        </p:nvSpPr>
        <p:spPr>
          <a:xfrm>
            <a:off x="599578" y="2284447"/>
            <a:ext cx="7944844" cy="574606"/>
          </a:xfrm>
          <a:prstGeom prst="rect">
            <a:avLst/>
          </a:prstGeom>
        </p:spPr>
        <p:txBody>
          <a:bodyPr/>
          <a:lstStyle>
            <a:lvl1pPr defTabSz="672084">
              <a:spcBef>
                <a:spcPts val="600"/>
              </a:spcBef>
              <a:defRPr sz="3724"/>
            </a:lvl1pPr>
          </a:lstStyle>
          <a:p>
            <a:pPr/>
            <a:r>
              <a:t>ZCNP Wireless LAN 1000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8" name="Title 5"/>
          <p:cNvSpPr txBox="1"/>
          <p:nvPr>
            <p:ph type="title"/>
          </p:nvPr>
        </p:nvSpPr>
        <p:spPr>
          <a:xfrm>
            <a:off x="360338" y="279456"/>
            <a:ext cx="6994036" cy="400111"/>
          </a:xfrm>
          <a:prstGeom prst="rect">
            <a:avLst/>
          </a:prstGeom>
        </p:spPr>
        <p:txBody>
          <a:bodyPr/>
          <a:lstStyle>
            <a:lvl1pPr>
              <a:defRPr spc="-200"/>
            </a:lvl1pPr>
          </a:lstStyle>
          <a:p>
            <a:pPr/>
            <a:r>
              <a:t>WLNP1-Temas del Examen</a:t>
            </a:r>
          </a:p>
        </p:txBody>
      </p:sp>
      <p:sp>
        <p:nvSpPr>
          <p:cNvPr id="569"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0" name="TextBox 6"/>
          <p:cNvSpPr txBox="1"/>
          <p:nvPr/>
        </p:nvSpPr>
        <p:spPr>
          <a:xfrm>
            <a:off x="360339" y="1736762"/>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Concepto y tipos de redes; Cómo se transfirieron los datos a través de la red</a:t>
            </a:r>
          </a:p>
          <a:p>
            <a:pPr algn="just">
              <a:defRPr sz="2100">
                <a:latin typeface="Century Gothic"/>
                <a:ea typeface="Century Gothic"/>
                <a:cs typeface="Century Gothic"/>
                <a:sym typeface="Century Gothic"/>
              </a:defRPr>
            </a:pPr>
            <a:r>
              <a:t>Cómo funciona el direccionamiento IP y cómo convertir la dirección IP decimal a binaria</a:t>
            </a:r>
          </a:p>
          <a:p>
            <a:pPr algn="just">
              <a:defRPr sz="2100">
                <a:latin typeface="Century Gothic"/>
                <a:ea typeface="Century Gothic"/>
                <a:cs typeface="Century Gothic"/>
                <a:sym typeface="Century Gothic"/>
              </a:defRPr>
            </a:pPr>
            <a:r>
              <a:t>La estructura, clasificaciones y componentes de Ethernet</a:t>
            </a:r>
          </a:p>
          <a:p>
            <a:pPr algn="just">
              <a:defRPr sz="2100">
                <a:latin typeface="Century Gothic"/>
                <a:ea typeface="Century Gothic"/>
                <a:cs typeface="Century Gothic"/>
                <a:sym typeface="Century Gothic"/>
              </a:defRPr>
            </a:pPr>
            <a:r>
              <a:t>El concepto y el beneficio de Wireless; Los tipos de inalámbrico</a:t>
            </a:r>
          </a:p>
          <a:p>
            <a:pPr algn="just">
              <a:defRPr sz="2100">
                <a:latin typeface="Century Gothic"/>
                <a:ea typeface="Century Gothic"/>
                <a:cs typeface="Century Gothic"/>
                <a:sym typeface="Century Gothic"/>
              </a:defRPr>
            </a:pPr>
            <a:r>
              <a:t>Las características clave de los productos Zyxel WLAN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6" name="圖片版面配置區 1" descr="圖片版面配置區 1"/>
          <p:cNvPicPr>
            <a:picLocks noChangeAspect="1"/>
          </p:cNvPicPr>
          <p:nvPr>
            <p:ph type="pic" idx="13"/>
          </p:nvPr>
        </p:nvPicPr>
        <p:blipFill>
          <a:blip r:embed="rId2">
            <a:extLst/>
          </a:blip>
          <a:srcRect l="0" t="0" r="0" b="0"/>
          <a:stretch>
            <a:fillRect/>
          </a:stretch>
        </p:blipFill>
        <p:spPr>
          <a:prstGeom prst="rect">
            <a:avLst/>
          </a:prstGeom>
        </p:spPr>
      </p:pic>
      <p:sp>
        <p:nvSpPr>
          <p:cNvPr id="497" name="Slide Number Placeholder 5"/>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98" name="Slide Number Placeholder 5"/>
          <p:cNvSpPr txBox="1"/>
          <p:nvPr/>
        </p:nvSpPr>
        <p:spPr>
          <a:xfrm>
            <a:off x="7605717" y="4863772"/>
            <a:ext cx="235399" cy="144781"/>
          </a:xfrm>
          <a:prstGeom prst="rect">
            <a:avLst/>
          </a:prstGeom>
          <a:ln w="12700">
            <a:miter lim="400000"/>
          </a:ln>
          <a:extLst>
            <a:ext uri="{C572A759-6A51-4108-AA02-DFA0A04FC94B}">
              <ma14:wrappingTextBoxFlag xmlns:ma14="http://schemas.microsoft.com/office/mac/drawingml/2011/main" val="1"/>
            </a:ext>
          </a:extLst>
        </p:spPr>
        <p:txBody>
          <a:bodyPr lIns="34289" tIns="34289" rIns="34289" bIns="34289" anchor="ctr">
            <a:spAutoFit/>
          </a:bodyPr>
          <a:lstStyle>
            <a:lvl1pPr algn="r" defTabSz="342900">
              <a:defRPr sz="500">
                <a:latin typeface="Century Gothic"/>
                <a:ea typeface="Century Gothic"/>
                <a:cs typeface="Century Gothic"/>
                <a:sym typeface="Century Gothic"/>
              </a:defRPr>
            </a:lvl1pPr>
          </a:lstStyle>
          <a:p>
            <a:pPr/>
            <a:r>
              <a:t>3</a:t>
            </a:r>
          </a:p>
        </p:txBody>
      </p:sp>
      <p:pic>
        <p:nvPicPr>
          <p:cNvPr id="499" name="圖片 7" descr="圖片 7"/>
          <p:cNvPicPr>
            <a:picLocks noChangeAspect="1"/>
          </p:cNvPicPr>
          <p:nvPr/>
        </p:nvPicPr>
        <p:blipFill>
          <a:blip r:embed="rId3">
            <a:extLst/>
          </a:blip>
          <a:stretch>
            <a:fillRect/>
          </a:stretch>
        </p:blipFill>
        <p:spPr>
          <a:xfrm>
            <a:off x="7117843" y="4897597"/>
            <a:ext cx="526540" cy="84394"/>
          </a:xfrm>
          <a:prstGeom prst="rect">
            <a:avLst/>
          </a:prstGeom>
          <a:ln w="12700">
            <a:miter lim="400000"/>
          </a:ln>
        </p:spPr>
      </p:pic>
      <p:sp>
        <p:nvSpPr>
          <p:cNvPr id="500" name="Title 5"/>
          <p:cNvSpPr txBox="1"/>
          <p:nvPr>
            <p:ph type="title"/>
          </p:nvPr>
        </p:nvSpPr>
        <p:spPr>
          <a:xfrm>
            <a:off x="360338" y="279456"/>
            <a:ext cx="7487847" cy="614869"/>
          </a:xfrm>
          <a:prstGeom prst="rect">
            <a:avLst/>
          </a:prstGeom>
        </p:spPr>
        <p:txBody>
          <a:bodyPr/>
          <a:lstStyle>
            <a:lvl1pPr>
              <a:defRPr>
                <a:solidFill>
                  <a:srgbClr val="FFFFFF"/>
                </a:solidFill>
              </a:defRPr>
            </a:lvl1pPr>
          </a:lstStyle>
          <a:p>
            <a:pPr/>
            <a:r>
              <a:t>Objetivos</a:t>
            </a:r>
          </a:p>
        </p:txBody>
      </p:sp>
      <p:sp>
        <p:nvSpPr>
          <p:cNvPr id="501" name="Hoy en día, las redes inalámbricas se están expandiendo rápidamente, y las Redes de área local (LAN) inalámbricas ahora solo requieren una pequeña cantidad de cable físico para cubrir un área grande. Como tal, las implementaciones en oficinas, fábricas, campus y estaciones de autobuses son cada vez más comunes y populares.…"/>
          <p:cNvSpPr txBox="1"/>
          <p:nvPr>
            <p:ph type="body" idx="4294967295"/>
          </p:nvPr>
        </p:nvSpPr>
        <p:spPr>
          <a:xfrm>
            <a:off x="323470" y="1163810"/>
            <a:ext cx="8497060" cy="2815880"/>
          </a:xfrm>
          <a:prstGeom prst="rect">
            <a:avLst/>
          </a:prstGeom>
        </p:spPr>
        <p:txBody>
          <a:bodyPr lIns="0" tIns="0" rIns="0" bIns="0"/>
          <a:lstStyle/>
          <a:p>
            <a:pPr marL="0" indent="0" algn="just" defTabSz="658368">
              <a:lnSpc>
                <a:spcPct val="110000"/>
              </a:lnSpc>
              <a:spcBef>
                <a:spcPts val="600"/>
              </a:spcBef>
              <a:buClrTx/>
              <a:buSzTx/>
              <a:buNone/>
              <a:defRPr sz="1727">
                <a:latin typeface="Century Gothic"/>
                <a:ea typeface="Century Gothic"/>
                <a:cs typeface="Century Gothic"/>
                <a:sym typeface="Century Gothic"/>
              </a:defRPr>
            </a:pPr>
            <a:r>
              <a:t>Hoy en día, las redes inalámbricas se están expandiendo rápidamente, y las Redes de área local (LAN) inalámbricas ahora solo requieren una pequeña cantidad de cable físico para cubrir un área grande. Como tal, las implementaciones en oficinas, fábricas, campus y estaciones de autobuses son cada vez más comunes y populares. </a:t>
            </a:r>
          </a:p>
          <a:p>
            <a:pPr marL="0" indent="0" algn="just" defTabSz="658368">
              <a:lnSpc>
                <a:spcPct val="110000"/>
              </a:lnSpc>
              <a:spcBef>
                <a:spcPts val="600"/>
              </a:spcBef>
              <a:buClrTx/>
              <a:buSzTx/>
              <a:buNone/>
              <a:defRPr sz="1727">
                <a:latin typeface="Century Gothic"/>
                <a:ea typeface="Century Gothic"/>
                <a:cs typeface="Century Gothic"/>
                <a:sym typeface="Century Gothic"/>
              </a:defRPr>
            </a:pPr>
            <a:r>
              <a:t>El objetivo de este curso es proporcionar a los estudiantes el conocimiento de las redes inalámbricas y la tecnología LAN inalámbrica. Los estudiantes recibirán una sólida formación en tecnología inalámbrica y sus problemas relacionados, implementación y estrategias de solución de problemas.</a:t>
            </a:r>
          </a:p>
        </p:txBody>
      </p:sp>
      <p:sp>
        <p:nvSpPr>
          <p:cNvPr id="502"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01</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2"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3" name="Title 5"/>
          <p:cNvSpPr txBox="1"/>
          <p:nvPr>
            <p:ph type="title"/>
          </p:nvPr>
        </p:nvSpPr>
        <p:spPr>
          <a:xfrm>
            <a:off x="438431" y="383495"/>
            <a:ext cx="5139138" cy="402033"/>
          </a:xfrm>
          <a:prstGeom prst="rect">
            <a:avLst/>
          </a:prstGeom>
        </p:spPr>
        <p:txBody>
          <a:bodyPr/>
          <a:lstStyle>
            <a:lvl1pPr defTabSz="322325">
              <a:defRPr spc="-202" sz="2632"/>
            </a:lvl1pPr>
          </a:lstStyle>
          <a:p>
            <a:pPr/>
            <a:r>
              <a:t>WLNP1-Descripción</a:t>
            </a:r>
          </a:p>
        </p:txBody>
      </p:sp>
      <p:sp>
        <p:nvSpPr>
          <p:cNvPr id="574" name="TextBox 6"/>
          <p:cNvSpPr txBox="1"/>
          <p:nvPr/>
        </p:nvSpPr>
        <p:spPr>
          <a:xfrm>
            <a:off x="1109639" y="1647862"/>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Sin requisitos</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576"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WLN2101</a:t>
            </a:r>
          </a:p>
        </p:txBody>
      </p:sp>
      <p:sp>
        <p:nvSpPr>
          <p:cNvPr id="577" name="Text Placeholder 5"/>
          <p:cNvSpPr txBox="1"/>
          <p:nvPr>
            <p:ph type="body" sz="quarter" idx="1"/>
          </p:nvPr>
        </p:nvSpPr>
        <p:spPr>
          <a:xfrm>
            <a:off x="196566" y="2284447"/>
            <a:ext cx="7772401" cy="574606"/>
          </a:xfrm>
          <a:prstGeom prst="rect">
            <a:avLst/>
          </a:prstGeom>
        </p:spPr>
        <p:txBody>
          <a:bodyPr/>
          <a:lstStyle>
            <a:lvl1pPr defTabSz="672084">
              <a:spcBef>
                <a:spcPts val="600"/>
              </a:spcBef>
              <a:defRPr sz="3724"/>
            </a:lvl1pPr>
          </a:lstStyle>
          <a:p>
            <a:pPr/>
            <a:r>
              <a:t>Introducción a Wireless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9"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0" name="Title 5"/>
          <p:cNvSpPr txBox="1"/>
          <p:nvPr>
            <p:ph type="title"/>
          </p:nvPr>
        </p:nvSpPr>
        <p:spPr>
          <a:prstGeom prst="rect">
            <a:avLst/>
          </a:prstGeom>
        </p:spPr>
        <p:txBody>
          <a:bodyPr/>
          <a:lstStyle>
            <a:lvl1pPr defTabSz="322325">
              <a:defRPr spc="-202" sz="2632"/>
            </a:lvl1pPr>
          </a:lstStyle>
          <a:p>
            <a:pPr/>
            <a:r>
              <a:t>WLN2101-Objetivo</a:t>
            </a:r>
          </a:p>
        </p:txBody>
      </p:sp>
      <p:sp>
        <p:nvSpPr>
          <p:cNvPr id="581" name="TextBox 6"/>
          <p:cNvSpPr txBox="1"/>
          <p:nvPr/>
        </p:nvSpPr>
        <p:spPr>
          <a:xfrm>
            <a:off x="360339" y="1695818"/>
            <a:ext cx="8401523" cy="1412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es un módulo fundamental para la tecnología inalámbrica 802.11. Los estudiantes lograrán una comprensión de los conceptos básicos de la tecnología inalámbrica, incluida su definición, sus términos comunes y sus beneficios.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3"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4" name="Title 5"/>
          <p:cNvSpPr txBox="1"/>
          <p:nvPr>
            <p:ph type="title"/>
          </p:nvPr>
        </p:nvSpPr>
        <p:spPr>
          <a:xfrm>
            <a:off x="933731" y="586695"/>
            <a:ext cx="5139138" cy="402033"/>
          </a:xfrm>
          <a:prstGeom prst="rect">
            <a:avLst/>
          </a:prstGeom>
        </p:spPr>
        <p:txBody>
          <a:bodyPr/>
          <a:lstStyle>
            <a:lvl1pPr defTabSz="322325">
              <a:defRPr spc="-202" sz="2632"/>
            </a:lvl1pPr>
          </a:lstStyle>
          <a:p>
            <a:pPr/>
            <a:r>
              <a:t>WLN2101-Agenda</a:t>
            </a:r>
          </a:p>
        </p:txBody>
      </p:sp>
      <p:sp>
        <p:nvSpPr>
          <p:cNvPr id="585" name="TextBox 12"/>
          <p:cNvSpPr txBox="1"/>
          <p:nvPr/>
        </p:nvSpPr>
        <p:spPr>
          <a:xfrm>
            <a:off x="1920858" y="2030730"/>
            <a:ext cx="2968580" cy="1082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wireless? </a:t>
            </a:r>
          </a:p>
          <a:p>
            <a:pPr marL="210552" indent="-210552">
              <a:buSzPct val="100000"/>
              <a:buChar char="•"/>
              <a:defRPr sz="2100">
                <a:latin typeface="Century Gothic"/>
                <a:ea typeface="Century Gothic"/>
                <a:cs typeface="Century Gothic"/>
                <a:sym typeface="Century Gothic"/>
              </a:defRPr>
            </a:pPr>
            <a:r>
              <a:t>Por qué wireless </a:t>
            </a:r>
          </a:p>
          <a:p>
            <a:pPr marL="210552" indent="-210552">
              <a:buSzPct val="100000"/>
              <a:buChar char="•"/>
              <a:defRPr sz="2100">
                <a:latin typeface="Century Gothic"/>
                <a:ea typeface="Century Gothic"/>
                <a:cs typeface="Century Gothic"/>
                <a:sym typeface="Century Gothic"/>
              </a:defRPr>
            </a:pPr>
            <a:r>
              <a:t>Términos comunes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pic>
        <p:nvPicPr>
          <p:cNvPr id="587"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88" name="Title 4"/>
          <p:cNvSpPr txBox="1"/>
          <p:nvPr>
            <p:ph type="title"/>
          </p:nvPr>
        </p:nvSpPr>
        <p:spPr>
          <a:prstGeom prst="rect">
            <a:avLst/>
          </a:prstGeom>
        </p:spPr>
        <p:txBody>
          <a:bodyPr/>
          <a:lstStyle>
            <a:lvl1pPr marL="167957" indent="-167957" defTabSz="630936">
              <a:defRPr spc="-183" sz="3312"/>
            </a:lvl1pPr>
          </a:lstStyle>
          <a:p>
            <a:pPr/>
            <a:r>
              <a:t>WLN2102</a:t>
            </a:r>
          </a:p>
        </p:txBody>
      </p:sp>
      <p:sp>
        <p:nvSpPr>
          <p:cNvPr id="589" name="Slide Number"/>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0" name="Text Placeholder 5"/>
          <p:cNvSpPr txBox="1"/>
          <p:nvPr>
            <p:ph type="body" sz="quarter" idx="4294967295"/>
          </p:nvPr>
        </p:nvSpPr>
        <p:spPr>
          <a:xfrm>
            <a:off x="196566" y="2284447"/>
            <a:ext cx="8099128" cy="574606"/>
          </a:xfrm>
          <a:prstGeom prst="rect">
            <a:avLst/>
          </a:prstGeom>
        </p:spPr>
        <p:txBody>
          <a:bodyPr lIns="0" tIns="0" rIns="0" bIns="0"/>
          <a:lstStyle>
            <a:lvl1pPr marL="0" indent="0" defTabSz="672084">
              <a:spcBef>
                <a:spcPts val="600"/>
              </a:spcBef>
              <a:buClrTx/>
              <a:buSzTx/>
              <a:buNone/>
              <a:defRPr sz="3724">
                <a:latin typeface="Century Gothic"/>
                <a:ea typeface="Century Gothic"/>
                <a:cs typeface="Century Gothic"/>
                <a:sym typeface="Century Gothic"/>
              </a:defRPr>
            </a:lvl1pPr>
          </a:lstStyle>
          <a:p>
            <a:pPr/>
            <a:r>
              <a:t>Introducción a Estándares Wireless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2" name="Title 5"/>
          <p:cNvSpPr txBox="1"/>
          <p:nvPr>
            <p:ph type="title"/>
          </p:nvPr>
        </p:nvSpPr>
        <p:spPr>
          <a:xfrm>
            <a:off x="360338" y="279456"/>
            <a:ext cx="6994036" cy="400111"/>
          </a:xfrm>
          <a:prstGeom prst="rect">
            <a:avLst/>
          </a:prstGeom>
        </p:spPr>
        <p:txBody>
          <a:bodyPr/>
          <a:lstStyle>
            <a:lvl1pPr>
              <a:defRPr spc="-200"/>
            </a:lvl1pPr>
          </a:lstStyle>
          <a:p>
            <a:pPr/>
            <a:r>
              <a:t>DLM2102-Objetivo</a:t>
            </a:r>
          </a:p>
        </p:txBody>
      </p:sp>
      <p:sp>
        <p:nvSpPr>
          <p:cNvPr id="593"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4" name="TextBox 6"/>
          <p:cNvSpPr txBox="1"/>
          <p:nvPr/>
        </p:nvSpPr>
        <p:spPr>
          <a:xfrm>
            <a:off x="371238" y="1292262"/>
            <a:ext cx="8401524" cy="313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000">
                <a:latin typeface="Century Gothic"/>
                <a:ea typeface="Century Gothic"/>
                <a:cs typeface="Century Gothic"/>
                <a:sym typeface="Century Gothic"/>
              </a:defRPr>
            </a:pPr>
            <a:r>
              <a:t>Este módulo introduce técnicas inalámbricas en detalle, especialmente para LAN inalámbrica. Los estudiantes obtendrán una comprensión más profunda de las técnicas inalámbricas estudiando el espectro de radio y la operación de la capa de enlace de datos. </a:t>
            </a:r>
          </a:p>
          <a:p>
            <a:pPr algn="just">
              <a:defRPr sz="2000">
                <a:latin typeface="Century Gothic"/>
                <a:ea typeface="Century Gothic"/>
                <a:cs typeface="Century Gothic"/>
                <a:sym typeface="Century Gothic"/>
              </a:defRPr>
            </a:pPr>
          </a:p>
          <a:p>
            <a:pPr algn="just">
              <a:defRPr sz="2000">
                <a:latin typeface="Century Gothic"/>
                <a:ea typeface="Century Gothic"/>
                <a:cs typeface="Century Gothic"/>
                <a:sym typeface="Century Gothic"/>
              </a:defRPr>
            </a:pPr>
            <a:r>
              <a:t>Los estudiantes también llegarán a comprender los detalles específicos y las diferencias entre Wi-Fi 802.11a, 802.11b, 802.11g y 802.11n. Después de terminar este módulo, los estudiantes tendrán una comprensión más completa de las técnicas de Wi-Fi.</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7" name="Title 5"/>
          <p:cNvSpPr txBox="1"/>
          <p:nvPr>
            <p:ph type="title"/>
          </p:nvPr>
        </p:nvSpPr>
        <p:spPr>
          <a:xfrm>
            <a:off x="514631" y="523195"/>
            <a:ext cx="5139138" cy="402033"/>
          </a:xfrm>
          <a:prstGeom prst="rect">
            <a:avLst/>
          </a:prstGeom>
        </p:spPr>
        <p:txBody>
          <a:bodyPr/>
          <a:lstStyle>
            <a:lvl1pPr defTabSz="322325">
              <a:defRPr spc="-202" sz="2632"/>
            </a:lvl1pPr>
          </a:lstStyle>
          <a:p>
            <a:pPr/>
            <a:r>
              <a:t>DLM2102-Agenda</a:t>
            </a:r>
          </a:p>
        </p:txBody>
      </p:sp>
      <p:sp>
        <p:nvSpPr>
          <p:cNvPr id="598" name="TextBox 12"/>
          <p:cNvSpPr txBox="1"/>
          <p:nvPr/>
        </p:nvSpPr>
        <p:spPr>
          <a:xfrm>
            <a:off x="1581034" y="2030730"/>
            <a:ext cx="6206733" cy="1082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Espectro de frecuencia</a:t>
            </a:r>
          </a:p>
          <a:p>
            <a:pPr marL="210552" indent="-210552">
              <a:buSzPct val="100000"/>
              <a:buChar char="•"/>
              <a:defRPr sz="2100">
                <a:latin typeface="Century Gothic"/>
                <a:ea typeface="Century Gothic"/>
                <a:cs typeface="Century Gothic"/>
                <a:sym typeface="Century Gothic"/>
              </a:defRPr>
            </a:pPr>
            <a:r>
              <a:t>Capa de enlace de datos WLAN </a:t>
            </a:r>
          </a:p>
          <a:p>
            <a:pPr marL="210552" indent="-210552">
              <a:buSzPct val="100000"/>
              <a:buChar char="•"/>
              <a:defRPr sz="2100">
                <a:latin typeface="Century Gothic"/>
                <a:ea typeface="Century Gothic"/>
                <a:cs typeface="Century Gothic"/>
                <a:sym typeface="Century Gothic"/>
              </a:defRPr>
            </a:pPr>
            <a:r>
              <a:t>Estándares inalámbricos IEEE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600"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WLN2103</a:t>
            </a:r>
          </a:p>
        </p:txBody>
      </p:sp>
      <p:sp>
        <p:nvSpPr>
          <p:cNvPr id="601" name="Text Placeholder 5"/>
          <p:cNvSpPr txBox="1"/>
          <p:nvPr>
            <p:ph type="body" sz="quarter" idx="1"/>
          </p:nvPr>
        </p:nvSpPr>
        <p:spPr>
          <a:xfrm>
            <a:off x="587821" y="2257338"/>
            <a:ext cx="7968358" cy="628824"/>
          </a:xfrm>
          <a:prstGeom prst="rect">
            <a:avLst/>
          </a:prstGeom>
        </p:spPr>
        <p:txBody>
          <a:bodyPr/>
          <a:lstStyle>
            <a:lvl1pPr>
              <a:defRPr sz="3800"/>
            </a:lvl1pPr>
          </a:lstStyle>
          <a:p>
            <a:pPr/>
            <a:r>
              <a:t>Introducción Seguridad Wireless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3"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4" name="Title 5"/>
          <p:cNvSpPr txBox="1"/>
          <p:nvPr>
            <p:ph type="title"/>
          </p:nvPr>
        </p:nvSpPr>
        <p:spPr>
          <a:xfrm>
            <a:off x="501931" y="345395"/>
            <a:ext cx="5139138" cy="402033"/>
          </a:xfrm>
          <a:prstGeom prst="rect">
            <a:avLst/>
          </a:prstGeom>
        </p:spPr>
        <p:txBody>
          <a:bodyPr/>
          <a:lstStyle>
            <a:lvl1pPr defTabSz="322325">
              <a:defRPr spc="-202" sz="2632"/>
            </a:lvl1pPr>
          </a:lstStyle>
          <a:p>
            <a:pPr/>
            <a:r>
              <a:t>WLN2103-Objetivo</a:t>
            </a:r>
          </a:p>
        </p:txBody>
      </p:sp>
      <p:sp>
        <p:nvSpPr>
          <p:cNvPr id="605" name="TextBox 6"/>
          <p:cNvSpPr txBox="1"/>
          <p:nvPr/>
        </p:nvSpPr>
        <p:spPr>
          <a:xfrm>
            <a:off x="371238" y="962062"/>
            <a:ext cx="8401524" cy="359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1900">
                <a:latin typeface="Century Gothic"/>
                <a:ea typeface="Century Gothic"/>
                <a:cs typeface="Century Gothic"/>
                <a:sym typeface="Century Gothic"/>
              </a:defRPr>
            </a:pPr>
            <a:r>
              <a:t>Este módulo es una introducción a las técnicas y aplicaciones de seguridad inalámbrica para usuarios que usan soluciones inalámbricas en organizaciones pequeñas y medianas. Las redes inalámbricas son muy comunes, tanto para organizaciones como para particulares. Sin embargo, los riesgos para los usuarios de la tecnología inalámbrica también han aumentado a medida que el servicio se ha vuelto más popular. </a:t>
            </a:r>
          </a:p>
          <a:p>
            <a:pPr algn="just">
              <a:defRPr sz="1900">
                <a:latin typeface="Century Gothic"/>
                <a:ea typeface="Century Gothic"/>
                <a:cs typeface="Century Gothic"/>
                <a:sym typeface="Century Gothic"/>
              </a:defRPr>
            </a:pPr>
          </a:p>
          <a:p>
            <a:pPr algn="just">
              <a:defRPr sz="1900">
                <a:latin typeface="Century Gothic"/>
                <a:ea typeface="Century Gothic"/>
                <a:cs typeface="Century Gothic"/>
                <a:sym typeface="Century Gothic"/>
              </a:defRPr>
            </a:pPr>
            <a:r>
              <a:t>Conocer los riesgos existentes en las aplicaciones inalámbricas actuales y conocer los métodos que ayudan a contrarrestarlos puede ayudar a los administradores de red a implementar una solución inalámbrica más segura.</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8" name="Title 5"/>
          <p:cNvSpPr txBox="1"/>
          <p:nvPr>
            <p:ph type="title"/>
          </p:nvPr>
        </p:nvSpPr>
        <p:spPr>
          <a:prstGeom prst="rect">
            <a:avLst/>
          </a:prstGeom>
        </p:spPr>
        <p:txBody>
          <a:bodyPr/>
          <a:lstStyle>
            <a:lvl1pPr defTabSz="322325">
              <a:defRPr spc="-202" sz="2632"/>
            </a:lvl1pPr>
          </a:lstStyle>
          <a:p>
            <a:pPr/>
            <a:r>
              <a:t>WLN2103-Agenda</a:t>
            </a:r>
          </a:p>
        </p:txBody>
      </p:sp>
      <p:sp>
        <p:nvSpPr>
          <p:cNvPr id="609" name="TextBox 12"/>
          <p:cNvSpPr txBox="1"/>
          <p:nvPr/>
        </p:nvSpPr>
        <p:spPr>
          <a:xfrm>
            <a:off x="933334"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la seguridad inalámbrica?</a:t>
            </a:r>
          </a:p>
          <a:p>
            <a:pPr marL="210552" indent="-210552">
              <a:buSzPct val="100000"/>
              <a:buChar char="•"/>
              <a:defRPr sz="2100">
                <a:latin typeface="Century Gothic"/>
                <a:ea typeface="Century Gothic"/>
                <a:cs typeface="Century Gothic"/>
                <a:sym typeface="Century Gothic"/>
              </a:defRPr>
            </a:pPr>
            <a:r>
              <a:t>Por qué necesitamos seguridad inalámbrica</a:t>
            </a:r>
          </a:p>
          <a:p>
            <a:pPr marL="210552" indent="-210552">
              <a:buSzPct val="100000"/>
              <a:buChar char="•"/>
              <a:defRPr sz="2100">
                <a:latin typeface="Century Gothic"/>
                <a:ea typeface="Century Gothic"/>
                <a:cs typeface="Century Gothic"/>
                <a:sym typeface="Century Gothic"/>
              </a:defRPr>
            </a:pPr>
            <a:r>
              <a:t>Tipos de acceso no autorizado</a:t>
            </a:r>
          </a:p>
          <a:p>
            <a:pPr marL="210552" indent="-210552">
              <a:buSzPct val="100000"/>
              <a:buChar char="•"/>
              <a:defRPr sz="2100">
                <a:latin typeface="Century Gothic"/>
                <a:ea typeface="Century Gothic"/>
                <a:cs typeface="Century Gothic"/>
                <a:sym typeface="Century Gothic"/>
              </a:defRPr>
            </a:pPr>
            <a:r>
              <a:t>Métodos para contrarrestar riesgos</a:t>
            </a:r>
          </a:p>
          <a:p>
            <a:pPr marL="210552" indent="-210552">
              <a:buSzPct val="100000"/>
              <a:buChar char="•"/>
              <a:defRPr sz="2100">
                <a:latin typeface="Century Gothic"/>
                <a:ea typeface="Century Gothic"/>
                <a:cs typeface="Century Gothic"/>
                <a:sym typeface="Century Gothic"/>
              </a:defRPr>
            </a:pPr>
            <a:r>
              <a:t>Introducción a la seguridad 802.1X</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4"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5" name="Title 3"/>
          <p:cNvSpPr txBox="1"/>
          <p:nvPr/>
        </p:nvSpPr>
        <p:spPr>
          <a:xfrm>
            <a:off x="374270" y="419156"/>
            <a:ext cx="7476685" cy="60187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685800">
              <a:defRPr b="1" spc="-292" sz="3800">
                <a:latin typeface="Century Gothic"/>
                <a:ea typeface="Century Gothic"/>
                <a:cs typeface="Century Gothic"/>
                <a:sym typeface="Century Gothic"/>
              </a:defRPr>
            </a:lvl1pPr>
          </a:lstStyle>
          <a:p>
            <a:pPr/>
            <a:r>
              <a:t>Beneficios</a:t>
            </a:r>
          </a:p>
        </p:txBody>
      </p:sp>
      <p:sp>
        <p:nvSpPr>
          <p:cNvPr id="506" name="Text Placeholder 4"/>
          <p:cNvSpPr txBox="1"/>
          <p:nvPr/>
        </p:nvSpPr>
        <p:spPr>
          <a:xfrm>
            <a:off x="323470" y="1314405"/>
            <a:ext cx="8497060" cy="251469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lgn="just" defTabSz="665226">
              <a:spcBef>
                <a:spcPts val="600"/>
              </a:spcBef>
              <a:defRPr sz="2037">
                <a:latin typeface="Century Gothic"/>
                <a:ea typeface="Century Gothic"/>
                <a:cs typeface="Century Gothic"/>
                <a:sym typeface="Century Gothic"/>
              </a:defRPr>
            </a:pPr>
            <a:r>
              <a:t>A través del curso de LAN inalámbrica ZCNP, los estudiantes lograrán:</a:t>
            </a:r>
          </a:p>
          <a:p>
            <a:pPr algn="just" defTabSz="665226">
              <a:spcBef>
                <a:spcPts val="600"/>
              </a:spcBef>
              <a:defRPr sz="2037">
                <a:latin typeface="Century Gothic"/>
                <a:ea typeface="Century Gothic"/>
                <a:cs typeface="Century Gothic"/>
                <a:sym typeface="Century Gothic"/>
              </a:defRPr>
            </a:pPr>
            <a:r>
              <a:t> </a:t>
            </a:r>
          </a:p>
          <a:p>
            <a:pPr algn="just" defTabSz="665226">
              <a:spcBef>
                <a:spcPts val="600"/>
              </a:spcBef>
              <a:defRPr sz="2037">
                <a:latin typeface="Century Gothic"/>
                <a:ea typeface="Century Gothic"/>
                <a:cs typeface="Century Gothic"/>
                <a:sym typeface="Century Gothic"/>
              </a:defRPr>
            </a:pPr>
            <a:r>
              <a:t>Una comprensión de la tecnología inalámbrica</a:t>
            </a:r>
          </a:p>
          <a:p>
            <a:pPr algn="just" defTabSz="665226">
              <a:spcBef>
                <a:spcPts val="600"/>
              </a:spcBef>
              <a:defRPr sz="2037">
                <a:latin typeface="Century Gothic"/>
                <a:ea typeface="Century Gothic"/>
                <a:cs typeface="Century Gothic"/>
                <a:sym typeface="Century Gothic"/>
              </a:defRPr>
            </a:pPr>
            <a:r>
              <a:t>Familiaridad con los estándares inalámbricos y los escenarios reales de aplicación</a:t>
            </a:r>
          </a:p>
          <a:p>
            <a:pPr algn="just" defTabSz="665226">
              <a:spcBef>
                <a:spcPts val="600"/>
              </a:spcBef>
              <a:defRPr sz="2037">
                <a:latin typeface="Century Gothic"/>
                <a:ea typeface="Century Gothic"/>
                <a:cs typeface="Century Gothic"/>
                <a:sym typeface="Century Gothic"/>
              </a:defRPr>
            </a:pPr>
            <a:r>
              <a:t>Comprensión de la tecnología de seguridad inalámbrica</a:t>
            </a:r>
          </a:p>
        </p:txBody>
      </p:sp>
      <p:sp>
        <p:nvSpPr>
          <p:cNvPr id="507"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02</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pic>
        <p:nvPicPr>
          <p:cNvPr id="611"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612" name="Title 4"/>
          <p:cNvSpPr txBox="1"/>
          <p:nvPr>
            <p:ph type="title"/>
          </p:nvPr>
        </p:nvSpPr>
        <p:spPr>
          <a:prstGeom prst="rect">
            <a:avLst/>
          </a:prstGeom>
        </p:spPr>
        <p:txBody>
          <a:bodyPr/>
          <a:lstStyle>
            <a:lvl1pPr marL="167957" indent="-167957" defTabSz="630936">
              <a:defRPr spc="-183" sz="3312"/>
            </a:lvl1pPr>
          </a:lstStyle>
          <a:p>
            <a:pPr/>
            <a:r>
              <a:t>WLN2104</a:t>
            </a:r>
          </a:p>
        </p:txBody>
      </p:sp>
      <p:sp>
        <p:nvSpPr>
          <p:cNvPr id="613" name="Slide Number"/>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4" name="Text Placeholder 5"/>
          <p:cNvSpPr txBox="1"/>
          <p:nvPr>
            <p:ph type="body" sz="quarter" idx="4294967295"/>
          </p:nvPr>
        </p:nvSpPr>
        <p:spPr>
          <a:xfrm>
            <a:off x="196566" y="2284447"/>
            <a:ext cx="8100666" cy="574606"/>
          </a:xfrm>
          <a:prstGeom prst="rect">
            <a:avLst/>
          </a:prstGeom>
        </p:spPr>
        <p:txBody>
          <a:bodyPr lIns="0" tIns="0" rIns="0" bIns="0"/>
          <a:lstStyle>
            <a:lvl1pPr marL="0" indent="0" defTabSz="672084">
              <a:spcBef>
                <a:spcPts val="600"/>
              </a:spcBef>
              <a:buClrTx/>
              <a:buSzTx/>
              <a:buNone/>
              <a:defRPr sz="3724">
                <a:latin typeface="Century Gothic"/>
                <a:ea typeface="Century Gothic"/>
                <a:cs typeface="Century Gothic"/>
                <a:sym typeface="Century Gothic"/>
              </a:defRPr>
            </a:lvl1pPr>
          </a:lstStyle>
          <a:p>
            <a:pPr/>
            <a:r>
              <a:t>Introducción a 802.1x</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6" name="Title 5"/>
          <p:cNvSpPr txBox="1"/>
          <p:nvPr>
            <p:ph type="title"/>
          </p:nvPr>
        </p:nvSpPr>
        <p:spPr>
          <a:xfrm>
            <a:off x="360338" y="279456"/>
            <a:ext cx="6994036" cy="400111"/>
          </a:xfrm>
          <a:prstGeom prst="rect">
            <a:avLst/>
          </a:prstGeom>
        </p:spPr>
        <p:txBody>
          <a:bodyPr/>
          <a:lstStyle>
            <a:lvl1pPr>
              <a:defRPr spc="-200"/>
            </a:lvl1pPr>
          </a:lstStyle>
          <a:p>
            <a:pPr/>
            <a:r>
              <a:t>WLN2104-Objetivo</a:t>
            </a:r>
          </a:p>
        </p:txBody>
      </p:sp>
      <p:sp>
        <p:nvSpPr>
          <p:cNvPr id="617"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8" name="TextBox 6"/>
          <p:cNvSpPr txBox="1"/>
          <p:nvPr/>
        </p:nvSpPr>
        <p:spPr>
          <a:xfrm>
            <a:off x="371238" y="1482762"/>
            <a:ext cx="8401524" cy="288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es una introducción a las técnicas y aplicaciones de 802.1X, un componente clave de los servicios de red basados ​​en identidad (IBNS) que identifican quién puede acceder a la información en una red. IBNS se ha centrado principalmente en switches o AP en WLAN.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El protocolo de autenticación y control de acceso basado en el servidor cliente restringe la conexión de dispositivos no autorizados a una LAN a través de puertos de acceso público. Al usar esta tecnología basada en estándares para controlar el acceso a la red, se puede mejorar la seguridad de toda la red.</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0"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1" name="Title 5"/>
          <p:cNvSpPr txBox="1"/>
          <p:nvPr>
            <p:ph type="title"/>
          </p:nvPr>
        </p:nvSpPr>
        <p:spPr>
          <a:xfrm>
            <a:off x="565431" y="497795"/>
            <a:ext cx="5139138" cy="402033"/>
          </a:xfrm>
          <a:prstGeom prst="rect">
            <a:avLst/>
          </a:prstGeom>
        </p:spPr>
        <p:txBody>
          <a:bodyPr/>
          <a:lstStyle>
            <a:lvl1pPr defTabSz="322325">
              <a:defRPr spc="-202" sz="2632"/>
            </a:lvl1pPr>
          </a:lstStyle>
          <a:p>
            <a:pPr/>
            <a:r>
              <a:t>WLN2104-Agenda</a:t>
            </a:r>
          </a:p>
        </p:txBody>
      </p:sp>
      <p:sp>
        <p:nvSpPr>
          <p:cNvPr id="622" name="TextBox 12"/>
          <p:cNvSpPr txBox="1"/>
          <p:nvPr/>
        </p:nvSpPr>
        <p:spPr>
          <a:xfrm>
            <a:off x="1160785"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El concepto y beneficio de 802.1x</a:t>
            </a:r>
          </a:p>
          <a:p>
            <a:pPr marL="180473" indent="-180473">
              <a:buSzPct val="100000"/>
              <a:buChar char="•"/>
              <a:defRPr sz="2100">
                <a:latin typeface="Century Gothic"/>
                <a:ea typeface="Century Gothic"/>
                <a:cs typeface="Century Gothic"/>
                <a:sym typeface="Century Gothic"/>
              </a:defRPr>
            </a:pPr>
            <a:r>
              <a:t>El componente de la red 802.1x </a:t>
            </a:r>
          </a:p>
          <a:p>
            <a:pPr marL="180473" indent="-180473">
              <a:buSzPct val="100000"/>
              <a:buChar char="•"/>
              <a:defRPr sz="2100">
                <a:latin typeface="Century Gothic"/>
                <a:ea typeface="Century Gothic"/>
                <a:cs typeface="Century Gothic"/>
                <a:sym typeface="Century Gothic"/>
              </a:defRPr>
            </a:pPr>
            <a:r>
              <a:t>Las características de la red 802.1x </a:t>
            </a:r>
          </a:p>
          <a:p>
            <a:pPr marL="180473" indent="-180473">
              <a:buSzPct val="100000"/>
              <a:buChar char="•"/>
              <a:defRPr sz="2100">
                <a:latin typeface="Century Gothic"/>
                <a:ea typeface="Century Gothic"/>
                <a:cs typeface="Century Gothic"/>
                <a:sym typeface="Century Gothic"/>
              </a:defRPr>
            </a:pPr>
            <a:r>
              <a:t>Protocolo 802.1 e intercambio EAP de 802.1x</a:t>
            </a:r>
          </a:p>
          <a:p>
            <a:pPr marL="180473" indent="-180473">
              <a:buSzPct val="100000"/>
              <a:buChar char="•"/>
              <a:defRPr sz="2100">
                <a:latin typeface="Century Gothic"/>
                <a:ea typeface="Century Gothic"/>
                <a:cs typeface="Century Gothic"/>
                <a:sym typeface="Century Gothic"/>
              </a:defRPr>
            </a:pPr>
            <a:r>
              <a:t>Escenario de red 802.1x en WLAN</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624"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WLN2105</a:t>
            </a:r>
          </a:p>
        </p:txBody>
      </p:sp>
      <p:sp>
        <p:nvSpPr>
          <p:cNvPr id="625" name="Text Placeholder 5"/>
          <p:cNvSpPr txBox="1"/>
          <p:nvPr>
            <p:ph type="body" sz="quarter" idx="1"/>
          </p:nvPr>
        </p:nvSpPr>
        <p:spPr>
          <a:xfrm>
            <a:off x="602966" y="2284447"/>
            <a:ext cx="8150077" cy="574606"/>
          </a:xfrm>
          <a:prstGeom prst="rect">
            <a:avLst/>
          </a:prstGeom>
        </p:spPr>
        <p:txBody>
          <a:bodyPr/>
          <a:lstStyle>
            <a:lvl1pPr defTabSz="672084">
              <a:spcBef>
                <a:spcPts val="600"/>
              </a:spcBef>
              <a:defRPr sz="3724"/>
            </a:lvl1pPr>
          </a:lstStyle>
          <a:p>
            <a:pPr/>
            <a:r>
              <a:t>Introducción a WEP</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7"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8" name="Title 5"/>
          <p:cNvSpPr txBox="1"/>
          <p:nvPr>
            <p:ph type="title"/>
          </p:nvPr>
        </p:nvSpPr>
        <p:spPr>
          <a:xfrm>
            <a:off x="451131" y="446995"/>
            <a:ext cx="5139138" cy="402033"/>
          </a:xfrm>
          <a:prstGeom prst="rect">
            <a:avLst/>
          </a:prstGeom>
        </p:spPr>
        <p:txBody>
          <a:bodyPr/>
          <a:lstStyle>
            <a:lvl1pPr defTabSz="322325">
              <a:defRPr spc="-202" sz="2632"/>
            </a:lvl1pPr>
          </a:lstStyle>
          <a:p>
            <a:pPr/>
            <a:r>
              <a:t>WLN2105-Objetivo</a:t>
            </a:r>
          </a:p>
        </p:txBody>
      </p:sp>
      <p:sp>
        <p:nvSpPr>
          <p:cNvPr id="629" name="TextBox 6"/>
          <p:cNvSpPr txBox="1"/>
          <p:nvPr/>
        </p:nvSpPr>
        <p:spPr>
          <a:xfrm>
            <a:off x="360339" y="1450154"/>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presenta Wireless Encryption Protocol, una popular técnica de encriptación para LAN inalámbrica. Los estudiantes aprenderán cómo funciona el cifrado en redes inalámbricas para proteger los datos.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Después de terminar este módulo, los estudiantes tendrán un mayor conocimiento sobre WEP.</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2" name="Title 5"/>
          <p:cNvSpPr txBox="1"/>
          <p:nvPr>
            <p:ph type="title"/>
          </p:nvPr>
        </p:nvSpPr>
        <p:spPr>
          <a:xfrm>
            <a:off x="463831" y="459695"/>
            <a:ext cx="5139138" cy="402033"/>
          </a:xfrm>
          <a:prstGeom prst="rect">
            <a:avLst/>
          </a:prstGeom>
        </p:spPr>
        <p:txBody>
          <a:bodyPr/>
          <a:lstStyle>
            <a:lvl1pPr defTabSz="322325">
              <a:defRPr spc="-202" sz="2632"/>
            </a:lvl1pPr>
          </a:lstStyle>
          <a:p>
            <a:pPr/>
            <a:r>
              <a:t>WLN2105-Agenda</a:t>
            </a:r>
          </a:p>
        </p:txBody>
      </p:sp>
      <p:sp>
        <p:nvSpPr>
          <p:cNvPr id="633" name="TextBox 12"/>
          <p:cNvSpPr txBox="1"/>
          <p:nvPr/>
        </p:nvSpPr>
        <p:spPr>
          <a:xfrm>
            <a:off x="1468633" y="1700529"/>
            <a:ext cx="6206734"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WEP? </a:t>
            </a:r>
          </a:p>
          <a:p>
            <a:pPr marL="180473" indent="-180473">
              <a:buSzPct val="100000"/>
              <a:buChar char="•"/>
              <a:defRPr sz="2100">
                <a:latin typeface="Century Gothic"/>
                <a:ea typeface="Century Gothic"/>
                <a:cs typeface="Century Gothic"/>
                <a:sym typeface="Century Gothic"/>
              </a:defRPr>
            </a:pPr>
            <a:r>
              <a:t>Por qué WEP </a:t>
            </a:r>
          </a:p>
          <a:p>
            <a:pPr marL="180473" indent="-180473">
              <a:buSzPct val="100000"/>
              <a:buChar char="•"/>
              <a:defRPr sz="2100">
                <a:latin typeface="Century Gothic"/>
                <a:ea typeface="Century Gothic"/>
                <a:cs typeface="Century Gothic"/>
                <a:sym typeface="Century Gothic"/>
              </a:defRPr>
            </a:pPr>
            <a:r>
              <a:t>Beneficios de WEP </a:t>
            </a:r>
          </a:p>
          <a:p>
            <a:pPr marL="180473" indent="-180473">
              <a:buSzPct val="100000"/>
              <a:buChar char="•"/>
              <a:defRPr sz="2100">
                <a:latin typeface="Century Gothic"/>
                <a:ea typeface="Century Gothic"/>
                <a:cs typeface="Century Gothic"/>
                <a:sym typeface="Century Gothic"/>
              </a:defRPr>
            </a:pPr>
            <a:r>
              <a:t>Escenario de la aplicación WEP </a:t>
            </a:r>
          </a:p>
          <a:p>
            <a:pPr marL="180473" indent="-180473">
              <a:buSzPct val="100000"/>
              <a:buChar char="•"/>
              <a:defRPr sz="2100">
                <a:latin typeface="Century Gothic"/>
                <a:ea typeface="Century Gothic"/>
                <a:cs typeface="Century Gothic"/>
                <a:sym typeface="Century Gothic"/>
              </a:defRPr>
            </a:pPr>
            <a:r>
              <a:t>Descripción general de la criptografía</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pic>
        <p:nvPicPr>
          <p:cNvPr id="635"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636" name="Title 4"/>
          <p:cNvSpPr txBox="1"/>
          <p:nvPr>
            <p:ph type="title"/>
          </p:nvPr>
        </p:nvSpPr>
        <p:spPr>
          <a:prstGeom prst="rect">
            <a:avLst/>
          </a:prstGeom>
        </p:spPr>
        <p:txBody>
          <a:bodyPr/>
          <a:lstStyle>
            <a:lvl1pPr marL="167957" indent="-167957" defTabSz="630936">
              <a:defRPr spc="-183" sz="3312"/>
            </a:lvl1pPr>
          </a:lstStyle>
          <a:p>
            <a:pPr/>
            <a:r>
              <a:t>WLN2106</a:t>
            </a:r>
          </a:p>
        </p:txBody>
      </p:sp>
      <p:sp>
        <p:nvSpPr>
          <p:cNvPr id="637" name="Slide Number"/>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8" name="Text Placeholder 5"/>
          <p:cNvSpPr txBox="1"/>
          <p:nvPr>
            <p:ph type="body" sz="quarter" idx="4294967295"/>
          </p:nvPr>
        </p:nvSpPr>
        <p:spPr>
          <a:xfrm>
            <a:off x="971266" y="2284447"/>
            <a:ext cx="8065542" cy="574606"/>
          </a:xfrm>
          <a:prstGeom prst="rect">
            <a:avLst/>
          </a:prstGeom>
        </p:spPr>
        <p:txBody>
          <a:bodyPr lIns="0" tIns="0" rIns="0" bIns="0"/>
          <a:lstStyle>
            <a:lvl1pPr marL="0" indent="0" defTabSz="672084">
              <a:spcBef>
                <a:spcPts val="600"/>
              </a:spcBef>
              <a:buClrTx/>
              <a:buSzTx/>
              <a:buNone/>
              <a:defRPr sz="3724">
                <a:latin typeface="Century Gothic"/>
                <a:ea typeface="Century Gothic"/>
                <a:cs typeface="Century Gothic"/>
                <a:sym typeface="Century Gothic"/>
              </a:defRPr>
            </a:lvl1pPr>
          </a:lstStyle>
          <a:p>
            <a:pPr/>
            <a:r>
              <a:t>Introducción a WPA</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0" name="Title 5"/>
          <p:cNvSpPr txBox="1"/>
          <p:nvPr>
            <p:ph type="title"/>
          </p:nvPr>
        </p:nvSpPr>
        <p:spPr>
          <a:xfrm>
            <a:off x="360338" y="279456"/>
            <a:ext cx="6994036" cy="400111"/>
          </a:xfrm>
          <a:prstGeom prst="rect">
            <a:avLst/>
          </a:prstGeom>
        </p:spPr>
        <p:txBody>
          <a:bodyPr/>
          <a:lstStyle>
            <a:lvl1pPr>
              <a:defRPr spc="-200"/>
            </a:lvl1pPr>
          </a:lstStyle>
          <a:p>
            <a:pPr/>
            <a:r>
              <a:t>WLN2106-Objetivo</a:t>
            </a:r>
          </a:p>
        </p:txBody>
      </p:sp>
      <p:sp>
        <p:nvSpPr>
          <p:cNvPr id="641"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2" name="TextBox 6"/>
          <p:cNvSpPr txBox="1"/>
          <p:nvPr/>
        </p:nvSpPr>
        <p:spPr>
          <a:xfrm>
            <a:off x="360339" y="1450154"/>
            <a:ext cx="8401523"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introduce a WPA, que proporciona un alto nivel de seguridad de que los datos del usuario permanecerán protegidos y que solo los usuarios autorizados pueden acceder a la red. El WPA se ocupa de la seguridad de Wi-Fi con un algoritmo de encriptación más fuerte y autenticación de usuario, una característica que en gran parte faltaba en WEP.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Está diseñado para proteger todas las versiones de dispositivos 802.11, incluidos 802.11b, 802.11a, 802.11g, multibanda y multimodo. Con WPA habilitado, las empresas pueden ofrecer a los empleados la facilidad y flexibilidad de trabajar de forma inalámbrica y segura sin implementar soluciones de seguridad complementarias, como VPN.</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5" name="Title 5"/>
          <p:cNvSpPr txBox="1"/>
          <p:nvPr>
            <p:ph type="title"/>
          </p:nvPr>
        </p:nvSpPr>
        <p:spPr>
          <a:xfrm>
            <a:off x="527331" y="446995"/>
            <a:ext cx="5139138" cy="402033"/>
          </a:xfrm>
          <a:prstGeom prst="rect">
            <a:avLst/>
          </a:prstGeom>
        </p:spPr>
        <p:txBody>
          <a:bodyPr/>
          <a:lstStyle>
            <a:lvl1pPr defTabSz="322325">
              <a:defRPr spc="-202" sz="2632"/>
            </a:lvl1pPr>
          </a:lstStyle>
          <a:p>
            <a:pPr/>
            <a:r>
              <a:t>WLN2106-Agenda</a:t>
            </a:r>
          </a:p>
        </p:txBody>
      </p:sp>
      <p:sp>
        <p:nvSpPr>
          <p:cNvPr id="646" name="TextBox 12"/>
          <p:cNvSpPr txBox="1"/>
          <p:nvPr/>
        </p:nvSpPr>
        <p:spPr>
          <a:xfrm>
            <a:off x="1468633" y="1865630"/>
            <a:ext cx="6206734"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WPA? </a:t>
            </a:r>
          </a:p>
          <a:p>
            <a:pPr marL="210552" indent="-210552">
              <a:buSzPct val="100000"/>
              <a:buChar char="•"/>
              <a:defRPr sz="2100">
                <a:latin typeface="Century Gothic"/>
                <a:ea typeface="Century Gothic"/>
                <a:cs typeface="Century Gothic"/>
                <a:sym typeface="Century Gothic"/>
              </a:defRPr>
            </a:pPr>
            <a:r>
              <a:t>Por qué WPA </a:t>
            </a:r>
          </a:p>
          <a:p>
            <a:pPr marL="210552" indent="-210552">
              <a:buSzPct val="100000"/>
              <a:buChar char="•"/>
              <a:defRPr sz="2100">
                <a:latin typeface="Century Gothic"/>
                <a:ea typeface="Century Gothic"/>
                <a:cs typeface="Century Gothic"/>
                <a:sym typeface="Century Gothic"/>
              </a:defRPr>
            </a:pPr>
            <a:r>
              <a:t>Funcionalidad de WPA</a:t>
            </a:r>
          </a:p>
          <a:p>
            <a:pPr marL="210552" indent="-210552">
              <a:buSzPct val="100000"/>
              <a:buChar char="•"/>
              <a:defRPr sz="2100">
                <a:latin typeface="Century Gothic"/>
                <a:ea typeface="Century Gothic"/>
                <a:cs typeface="Century Gothic"/>
                <a:sym typeface="Century Gothic"/>
              </a:defRPr>
            </a:pPr>
            <a:r>
              <a:t>Aplicaciones WPA</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648"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WLN2107</a:t>
            </a:r>
          </a:p>
        </p:txBody>
      </p:sp>
      <p:sp>
        <p:nvSpPr>
          <p:cNvPr id="649" name="Text Placeholder 5"/>
          <p:cNvSpPr txBox="1"/>
          <p:nvPr>
            <p:ph type="body" sz="quarter" idx="1"/>
          </p:nvPr>
        </p:nvSpPr>
        <p:spPr>
          <a:xfrm>
            <a:off x="685800" y="2284447"/>
            <a:ext cx="7772400" cy="574606"/>
          </a:xfrm>
          <a:prstGeom prst="rect">
            <a:avLst/>
          </a:prstGeom>
        </p:spPr>
        <p:txBody>
          <a:bodyPr/>
          <a:lstStyle>
            <a:lvl1pPr defTabSz="672084">
              <a:spcBef>
                <a:spcPts val="600"/>
              </a:spcBef>
              <a:defRPr sz="3724"/>
            </a:lvl1pPr>
          </a:lstStyle>
          <a:p>
            <a:pPr/>
            <a:r>
              <a:t>Introducción a AP Híbrido</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9" name="Slide Number"/>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10" name="Title 3"/>
          <p:cNvSpPr txBox="1"/>
          <p:nvPr>
            <p:ph type="title"/>
          </p:nvPr>
        </p:nvSpPr>
        <p:spPr>
          <a:xfrm>
            <a:off x="768631" y="345395"/>
            <a:ext cx="5869437" cy="616941"/>
          </a:xfrm>
          <a:prstGeom prst="rect">
            <a:avLst/>
          </a:prstGeom>
        </p:spPr>
        <p:txBody>
          <a:bodyPr/>
          <a:lstStyle>
            <a:lvl1pPr>
              <a:defRPr spc="-292" sz="3800"/>
            </a:lvl1pPr>
          </a:lstStyle>
          <a:p>
            <a:pPr/>
            <a:r>
              <a:t>Módulos</a:t>
            </a:r>
          </a:p>
        </p:txBody>
      </p:sp>
      <p:sp>
        <p:nvSpPr>
          <p:cNvPr id="511" name="Text Placeholder 4"/>
          <p:cNvSpPr txBox="1"/>
          <p:nvPr>
            <p:ph type="body" idx="1"/>
          </p:nvPr>
        </p:nvSpPr>
        <p:spPr>
          <a:xfrm>
            <a:off x="692431" y="1282217"/>
            <a:ext cx="8151616" cy="2579066"/>
          </a:xfrm>
          <a:prstGeom prst="rect">
            <a:avLst/>
          </a:prstGeom>
        </p:spPr>
        <p:txBody>
          <a:bodyPr/>
          <a:lstStyle/>
          <a:p>
            <a:pPr>
              <a:defRPr sz="2100"/>
            </a:pPr>
            <a:r>
              <a:t>El material de este curso de certificación será en el idioma inglés y contará con dos exámenes para evaluar el conocimiento obtenido.</a:t>
            </a:r>
          </a:p>
          <a:p>
            <a:pPr marL="210552" indent="-210552">
              <a:buSzPct val="100000"/>
              <a:buChar char="•"/>
              <a:defRPr sz="2100"/>
            </a:pPr>
            <a:r>
              <a:t>	Curso Presencial</a:t>
            </a:r>
          </a:p>
          <a:p>
            <a:pPr marL="210552" indent="-210552">
              <a:buSzPct val="100000"/>
              <a:buChar char="•"/>
              <a:defRPr sz="2100"/>
            </a:pPr>
            <a:r>
              <a:t>	Se pide contar con laptop para poder tomar el curso y realizar las evaluaciones</a:t>
            </a:r>
          </a:p>
        </p:txBody>
      </p:sp>
      <p:sp>
        <p:nvSpPr>
          <p:cNvPr id="512"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03</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2" name="Title 5"/>
          <p:cNvSpPr txBox="1"/>
          <p:nvPr>
            <p:ph type="title"/>
          </p:nvPr>
        </p:nvSpPr>
        <p:spPr>
          <a:xfrm>
            <a:off x="400331" y="421595"/>
            <a:ext cx="5139138" cy="402033"/>
          </a:xfrm>
          <a:prstGeom prst="rect">
            <a:avLst/>
          </a:prstGeom>
        </p:spPr>
        <p:txBody>
          <a:bodyPr/>
          <a:lstStyle>
            <a:lvl1pPr defTabSz="322325">
              <a:defRPr spc="-202" sz="2632"/>
            </a:lvl1pPr>
          </a:lstStyle>
          <a:p>
            <a:pPr/>
            <a:r>
              <a:t>WLN2107-Objetivo</a:t>
            </a:r>
          </a:p>
        </p:txBody>
      </p:sp>
      <p:sp>
        <p:nvSpPr>
          <p:cNvPr id="653" name="TextBox 6"/>
          <p:cNvSpPr txBox="1"/>
          <p:nvPr/>
        </p:nvSpPr>
        <p:spPr>
          <a:xfrm>
            <a:off x="371238" y="1386654"/>
            <a:ext cx="8401524" cy="306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presenta un punto de acceso híbrido (AP). Los estudiantes aprenderán sobre el AP híbrido y cómo funciona. Las diferencias entre AP tradicional y AP híbrido se describirán en este módulo.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Este módulo también presenta el comportamiento del protocolo de control AP. Después de terminar este módulo, los estudiantes tendrán una sólida comprensión de las técnicas híbridas de AP.</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5"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6" name="Title 5"/>
          <p:cNvSpPr txBox="1"/>
          <p:nvPr>
            <p:ph type="title"/>
          </p:nvPr>
        </p:nvSpPr>
        <p:spPr>
          <a:xfrm>
            <a:off x="540031" y="396195"/>
            <a:ext cx="5139138" cy="402033"/>
          </a:xfrm>
          <a:prstGeom prst="rect">
            <a:avLst/>
          </a:prstGeom>
        </p:spPr>
        <p:txBody>
          <a:bodyPr/>
          <a:lstStyle>
            <a:lvl1pPr defTabSz="322325">
              <a:defRPr spc="-202" sz="2632"/>
            </a:lvl1pPr>
          </a:lstStyle>
          <a:p>
            <a:pPr/>
            <a:r>
              <a:t>WLN2107-Agenda</a:t>
            </a:r>
          </a:p>
        </p:txBody>
      </p:sp>
      <p:sp>
        <p:nvSpPr>
          <p:cNvPr id="657" name="TextBox 12"/>
          <p:cNvSpPr txBox="1"/>
          <p:nvPr/>
        </p:nvSpPr>
        <p:spPr>
          <a:xfrm>
            <a:off x="1278415"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AP Híbrido? </a:t>
            </a:r>
          </a:p>
          <a:p>
            <a:pPr marL="180473" indent="-180473">
              <a:buSzPct val="100000"/>
              <a:buChar char="•"/>
              <a:defRPr sz="2100">
                <a:latin typeface="Century Gothic"/>
                <a:ea typeface="Century Gothic"/>
                <a:cs typeface="Century Gothic"/>
                <a:sym typeface="Century Gothic"/>
              </a:defRPr>
            </a:pPr>
            <a:r>
              <a:t>Dónde desplegar AP híbrido </a:t>
            </a:r>
          </a:p>
          <a:p>
            <a:pPr marL="180473" indent="-180473">
              <a:buSzPct val="100000"/>
              <a:buChar char="•"/>
              <a:defRPr sz="2100">
                <a:latin typeface="Century Gothic"/>
                <a:ea typeface="Century Gothic"/>
                <a:cs typeface="Century Gothic"/>
                <a:sym typeface="Century Gothic"/>
              </a:defRPr>
            </a:pPr>
            <a:r>
              <a:t>La ventaja de AP híbrido </a:t>
            </a:r>
          </a:p>
          <a:p>
            <a:pPr marL="180473" indent="-180473">
              <a:buSzPct val="100000"/>
              <a:buChar char="•"/>
              <a:defRPr sz="2100">
                <a:latin typeface="Century Gothic"/>
                <a:ea typeface="Century Gothic"/>
                <a:cs typeface="Century Gothic"/>
                <a:sym typeface="Century Gothic"/>
              </a:defRPr>
            </a:pPr>
            <a:r>
              <a:t>Evolución de AP </a:t>
            </a:r>
          </a:p>
          <a:p>
            <a:pPr marL="180473" indent="-180473">
              <a:buSzPct val="100000"/>
              <a:buChar char="•"/>
              <a:defRPr sz="2100">
                <a:latin typeface="Century Gothic"/>
                <a:ea typeface="Century Gothic"/>
                <a:cs typeface="Century Gothic"/>
                <a:sym typeface="Century Gothic"/>
              </a:defRPr>
            </a:pPr>
            <a:r>
              <a:t>Protocolos de control de AP híbrido</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0E0E0"/>
        </a:solidFill>
      </p:bgPr>
    </p:bg>
    <p:spTree>
      <p:nvGrpSpPr>
        <p:cNvPr id="1" name=""/>
        <p:cNvGrpSpPr/>
        <p:nvPr/>
      </p:nvGrpSpPr>
      <p:grpSpPr>
        <a:xfrm>
          <a:off x="0" y="0"/>
          <a:ext cx="0" cy="0"/>
          <a:chOff x="0" y="0"/>
          <a:chExt cx="0" cy="0"/>
        </a:xfrm>
      </p:grpSpPr>
      <p:sp>
        <p:nvSpPr>
          <p:cNvPr id="659"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WLNP2</a:t>
            </a:r>
          </a:p>
        </p:txBody>
      </p:sp>
      <p:sp>
        <p:nvSpPr>
          <p:cNvPr id="660" name="Text Placeholder 5"/>
          <p:cNvSpPr txBox="1"/>
          <p:nvPr>
            <p:ph type="body" sz="quarter" idx="1"/>
          </p:nvPr>
        </p:nvSpPr>
        <p:spPr>
          <a:xfrm>
            <a:off x="685800" y="2284447"/>
            <a:ext cx="7772400" cy="574606"/>
          </a:xfrm>
          <a:prstGeom prst="rect">
            <a:avLst/>
          </a:prstGeom>
        </p:spPr>
        <p:txBody>
          <a:bodyPr/>
          <a:lstStyle>
            <a:lvl1pPr defTabSz="672084">
              <a:spcBef>
                <a:spcPts val="600"/>
              </a:spcBef>
              <a:defRPr sz="3724"/>
            </a:lvl1pPr>
          </a:lstStyle>
          <a:p>
            <a:pPr/>
            <a:r>
              <a:t>ZCNP Wireless LAN 2000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2" name="Title 5"/>
          <p:cNvSpPr txBox="1"/>
          <p:nvPr>
            <p:ph type="title"/>
          </p:nvPr>
        </p:nvSpPr>
        <p:spPr>
          <a:xfrm>
            <a:off x="360338" y="279456"/>
            <a:ext cx="6994036" cy="400111"/>
          </a:xfrm>
          <a:prstGeom prst="rect">
            <a:avLst/>
          </a:prstGeom>
        </p:spPr>
        <p:txBody>
          <a:bodyPr/>
          <a:lstStyle>
            <a:lvl1pPr>
              <a:defRPr spc="-200"/>
            </a:lvl1pPr>
          </a:lstStyle>
          <a:p>
            <a:pPr/>
            <a:r>
              <a:t>WLNP2-Temas del Examen</a:t>
            </a:r>
          </a:p>
        </p:txBody>
      </p:sp>
      <p:sp>
        <p:nvSpPr>
          <p:cNvPr id="663"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64" name="TextBox 6"/>
          <p:cNvSpPr txBox="1"/>
          <p:nvPr/>
        </p:nvSpPr>
        <p:spPr>
          <a:xfrm>
            <a:off x="371238" y="1076362"/>
            <a:ext cx="8401524" cy="372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lgn="just">
              <a:buSzPct val="100000"/>
              <a:buChar char="•"/>
              <a:defRPr sz="2100">
                <a:latin typeface="Century Gothic"/>
                <a:ea typeface="Century Gothic"/>
                <a:cs typeface="Century Gothic"/>
                <a:sym typeface="Century Gothic"/>
              </a:defRPr>
            </a:pPr>
            <a:r>
              <a:t>Los términos inalámbricos; El modo de conexión inalámbrica</a:t>
            </a:r>
          </a:p>
          <a:p>
            <a:pPr marL="180473" indent="-180473" algn="just">
              <a:buSzPct val="100000"/>
              <a:buChar char="•"/>
              <a:defRPr sz="2100">
                <a:latin typeface="Century Gothic"/>
                <a:ea typeface="Century Gothic"/>
                <a:cs typeface="Century Gothic"/>
                <a:sym typeface="Century Gothic"/>
              </a:defRPr>
            </a:pPr>
            <a:r>
              <a:t>La teoría del espectro de frecuencia; Los estándares inalámbricos 802.11 </a:t>
            </a:r>
          </a:p>
          <a:p>
            <a:pPr marL="180473" indent="-180473" algn="just">
              <a:buSzPct val="100000"/>
              <a:buChar char="•"/>
              <a:defRPr sz="2100">
                <a:latin typeface="Century Gothic"/>
                <a:ea typeface="Century Gothic"/>
                <a:cs typeface="Century Gothic"/>
                <a:sym typeface="Century Gothic"/>
              </a:defRPr>
            </a:pPr>
            <a:r>
              <a:t>Necesidad de aplicar seguridad inalámbrica; Algoritmo de WEP / WPA / WPA2</a:t>
            </a:r>
          </a:p>
          <a:p>
            <a:pPr marL="180473" indent="-180473" algn="just">
              <a:buSzPct val="100000"/>
              <a:buChar char="•"/>
              <a:defRPr sz="2100">
                <a:latin typeface="Century Gothic"/>
                <a:ea typeface="Century Gothic"/>
                <a:cs typeface="Century Gothic"/>
                <a:sym typeface="Century Gothic"/>
              </a:defRPr>
            </a:pPr>
            <a:r>
              <a:t>Principio de 802.1x y sus características; Red 802.1x y su proceso autenticado</a:t>
            </a:r>
          </a:p>
          <a:p>
            <a:pPr marL="180473" indent="-180473" algn="just">
              <a:buSzPct val="100000"/>
              <a:buChar char="•"/>
              <a:defRPr sz="2100">
                <a:latin typeface="Century Gothic"/>
                <a:ea typeface="Century Gothic"/>
                <a:cs typeface="Century Gothic"/>
                <a:sym typeface="Century Gothic"/>
              </a:defRPr>
            </a:pPr>
            <a:r>
              <a:t>El concepto de WEP</a:t>
            </a:r>
          </a:p>
          <a:p>
            <a:pPr marL="180473" indent="-180473" algn="just">
              <a:buSzPct val="100000"/>
              <a:buChar char="•"/>
              <a:defRPr sz="2100">
                <a:latin typeface="Century Gothic"/>
                <a:ea typeface="Century Gothic"/>
                <a:cs typeface="Century Gothic"/>
                <a:sym typeface="Century Gothic"/>
              </a:defRPr>
            </a:pPr>
            <a:r>
              <a:t>La teoría y el beneficio de WPA; Cómo implementar WPA </a:t>
            </a:r>
          </a:p>
          <a:p>
            <a:pPr marL="180473" indent="-180473" algn="just">
              <a:buSzPct val="100000"/>
              <a:buChar char="•"/>
              <a:defRPr sz="2100">
                <a:latin typeface="Century Gothic"/>
                <a:ea typeface="Century Gothic"/>
                <a:cs typeface="Century Gothic"/>
                <a:sym typeface="Century Gothic"/>
              </a:defRPr>
            </a:pPr>
            <a:r>
              <a:t>El conocimiento de AP híbrido; El protocolo de control de AP híbrido</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67" name="Title 5"/>
          <p:cNvSpPr txBox="1"/>
          <p:nvPr>
            <p:ph type="title"/>
          </p:nvPr>
        </p:nvSpPr>
        <p:spPr>
          <a:prstGeom prst="rect">
            <a:avLst/>
          </a:prstGeom>
        </p:spPr>
        <p:txBody>
          <a:bodyPr/>
          <a:lstStyle>
            <a:lvl1pPr defTabSz="322325">
              <a:defRPr spc="-202" sz="2632"/>
            </a:lvl1pPr>
          </a:lstStyle>
          <a:p>
            <a:pPr/>
            <a:r>
              <a:t>WLNP2-Descripción</a:t>
            </a:r>
          </a:p>
        </p:txBody>
      </p:sp>
      <p:sp>
        <p:nvSpPr>
          <p:cNvPr id="668" name="TextBox 6"/>
          <p:cNvSpPr txBox="1"/>
          <p:nvPr/>
        </p:nvSpPr>
        <p:spPr>
          <a:xfrm>
            <a:off x="360339" y="1736762"/>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Haber realizado el examen WLNP1</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0"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4"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515" name="Table"/>
          <p:cNvGraphicFramePr/>
          <p:nvPr/>
        </p:nvGraphicFramePr>
        <p:xfrm>
          <a:off x="1475854" y="743295"/>
          <a:ext cx="5916266" cy="395091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491626"/>
                <a:gridCol w="4700666"/>
              </a:tblGrid>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FOU1101</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Redes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TCP/IP</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FOU1103</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Ethernet</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FOU107</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Fundamentos de Wireless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WLNP1</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ZCNP Wireless LAN 1000 Level (Evaluación)</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WLN2101</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Wireless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Estándares Wireless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WLN2103</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 Introducción a Seguridad Wireless</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WLN2104</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 Introducción a 802.1X</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WLN2105</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Introducción a WEP</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WLN2106</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 Introducción a WPA</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WLN2107</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 Introducción a AP Híbrido</a:t>
                      </a:r>
                    </a:p>
                  </a:txBody>
                  <a:tcPr marL="0" marR="0" marT="0" marB="0" anchor="t" anchorCtr="0" horzOverflow="overflow"/>
                </a:tc>
              </a:tr>
              <a:tr h="281300">
                <a:tc>
                  <a:txBody>
                    <a:bodyPr/>
                    <a:lstStyle/>
                    <a:p>
                      <a:pPr algn="l" defTabSz="685800">
                        <a:lnSpc>
                          <a:spcPct val="110000"/>
                        </a:lnSpc>
                        <a:spcBef>
                          <a:spcPts val="700"/>
                        </a:spcBef>
                        <a:defRPr sz="1800"/>
                      </a:pPr>
                      <a:r>
                        <a:rPr sz="1700">
                          <a:latin typeface="Century Gothic"/>
                          <a:ea typeface="Century Gothic"/>
                          <a:cs typeface="Century Gothic"/>
                          <a:sym typeface="Century Gothic"/>
                        </a:rPr>
                        <a:t>WLNP2</a:t>
                      </a:r>
                    </a:p>
                  </a:txBody>
                  <a:tcPr marL="0" marR="0" marT="0" marB="0" anchor="t" anchorCtr="0" horzOverflow="overflow"/>
                </a:tc>
                <a:tc>
                  <a:txBody>
                    <a:bodyPr/>
                    <a:lstStyle/>
                    <a:p>
                      <a:pPr algn="l" defTabSz="685800">
                        <a:lnSpc>
                          <a:spcPct val="110000"/>
                        </a:lnSpc>
                        <a:spcBef>
                          <a:spcPts val="700"/>
                        </a:spcBef>
                        <a:defRPr sz="1800"/>
                      </a:pPr>
                      <a:r>
                        <a:rPr sz="1700">
                          <a:latin typeface="Century Gothic"/>
                          <a:ea typeface="Century Gothic"/>
                          <a:cs typeface="Century Gothic"/>
                          <a:sym typeface="Century Gothic"/>
                        </a:rPr>
                        <a:t>ZCNP Wireless LAN 2000 Level (Evaluación)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7"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18" name="標題 1"/>
          <p:cNvSpPr txBox="1"/>
          <p:nvPr>
            <p:ph type="title"/>
          </p:nvPr>
        </p:nvSpPr>
        <p:spPr>
          <a:xfrm>
            <a:off x="761774" y="2173371"/>
            <a:ext cx="6607811" cy="684938"/>
          </a:xfrm>
          <a:prstGeom prst="rect">
            <a:avLst/>
          </a:prstGeom>
        </p:spPr>
        <p:txBody>
          <a:bodyPr/>
          <a:lstStyle>
            <a:lvl1pPr>
              <a:defRPr sz="3800"/>
            </a:lvl1pPr>
          </a:lstStyle>
          <a:p>
            <a:pPr/>
            <a:r>
              <a:t>FUNDAMENTOS DE REDES</a:t>
            </a:r>
          </a:p>
        </p:txBody>
      </p:sp>
      <p:sp>
        <p:nvSpPr>
          <p:cNvPr id="519"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pic>
        <p:nvPicPr>
          <p:cNvPr id="521"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22" name="Slide Number"/>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3" name="TextBox 6"/>
          <p:cNvSpPr txBox="1"/>
          <p:nvPr/>
        </p:nvSpPr>
        <p:spPr>
          <a:xfrm>
            <a:off x="371238" y="1710712"/>
            <a:ext cx="8401524"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módulo presenta los conceptos básicos de la creación de redes. Los estudiantes pueden aprender los conocimientos básicos sobre técnicas de redes. Los estudiantes también pueden entender las diferencias entre OSI Layer 2, Layer 3 y Layer 4. Después de terminar este curso, los estudiantes tendrán un conocimiento conceptual de las técnicas de networking.</a:t>
            </a:r>
          </a:p>
        </p:txBody>
      </p:sp>
      <p:sp>
        <p:nvSpPr>
          <p:cNvPr id="524" name="Title 5"/>
          <p:cNvSpPr txBox="1"/>
          <p:nvPr/>
        </p:nvSpPr>
        <p:spPr>
          <a:xfrm>
            <a:off x="396638" y="512159"/>
            <a:ext cx="6994035" cy="40011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685800">
              <a:defRPr b="1" spc="-200" sz="2600">
                <a:latin typeface="Century Gothic"/>
                <a:ea typeface="Century Gothic"/>
                <a:cs typeface="Century Gothic"/>
                <a:sym typeface="Century Gothic"/>
              </a:defRPr>
            </a:lvl1pPr>
          </a:lstStyle>
          <a:p>
            <a:pPr/>
            <a:r>
              <a:t>FOU1101-Objetivo</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6" name="Title 5"/>
          <p:cNvSpPr txBox="1"/>
          <p:nvPr>
            <p:ph type="title"/>
          </p:nvPr>
        </p:nvSpPr>
        <p:spPr>
          <a:xfrm>
            <a:off x="474638" y="355656"/>
            <a:ext cx="6994036" cy="400111"/>
          </a:xfrm>
          <a:prstGeom prst="rect">
            <a:avLst/>
          </a:prstGeom>
        </p:spPr>
        <p:txBody>
          <a:bodyPr/>
          <a:lstStyle>
            <a:lvl1pPr>
              <a:defRPr spc="-200"/>
            </a:lvl1pPr>
          </a:lstStyle>
          <a:p>
            <a:pPr/>
            <a:r>
              <a:t>FOU1101-Agenda</a:t>
            </a:r>
          </a:p>
        </p:txBody>
      </p:sp>
      <p:sp>
        <p:nvSpPr>
          <p:cNvPr id="527" name="Slide Number Placeholder 3"/>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8" name="TextBox 12"/>
          <p:cNvSpPr txBox="1"/>
          <p:nvPr/>
        </p:nvSpPr>
        <p:spPr>
          <a:xfrm>
            <a:off x="1376290" y="1370329"/>
            <a:ext cx="620673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latin typeface="Century Gothic"/>
                <a:ea typeface="Century Gothic"/>
                <a:cs typeface="Century Gothic"/>
                <a:sym typeface="Century Gothic"/>
              </a:defRPr>
            </a:pPr>
            <a:r>
              <a:t>Qué es la conexión en red </a:t>
            </a:r>
          </a:p>
          <a:p>
            <a:pPr marL="210552" indent="-210552">
              <a:buSzPct val="100000"/>
              <a:buChar char="•"/>
              <a:defRPr sz="2100">
                <a:latin typeface="Century Gothic"/>
                <a:ea typeface="Century Gothic"/>
                <a:cs typeface="Century Gothic"/>
                <a:sym typeface="Century Gothic"/>
              </a:defRPr>
            </a:pPr>
            <a:r>
              <a:t>Tipos de redes </a:t>
            </a:r>
          </a:p>
          <a:p>
            <a:pPr marL="210552" indent="-210552">
              <a:buSzPct val="100000"/>
              <a:buChar char="•"/>
              <a:defRPr sz="2100">
                <a:latin typeface="Century Gothic"/>
                <a:ea typeface="Century Gothic"/>
                <a:cs typeface="Century Gothic"/>
                <a:sym typeface="Century Gothic"/>
              </a:defRPr>
            </a:pPr>
            <a:r>
              <a:t>Descripción general de las capas OSI </a:t>
            </a:r>
          </a:p>
          <a:p>
            <a:pPr marL="210552" indent="-210552">
              <a:buSzPct val="100000"/>
              <a:buChar char="•"/>
              <a:defRPr sz="2100">
                <a:latin typeface="Century Gothic"/>
                <a:ea typeface="Century Gothic"/>
                <a:cs typeface="Century Gothic"/>
                <a:sym typeface="Century Gothic"/>
              </a:defRPr>
            </a:pPr>
            <a:r>
              <a:t>Introducción a segmento, paquete y trama  </a:t>
            </a:r>
          </a:p>
          <a:p>
            <a:pPr marL="210552" indent="-210552">
              <a:buSzPct val="100000"/>
              <a:buChar char="•"/>
              <a:defRPr sz="2100">
                <a:latin typeface="Century Gothic"/>
                <a:ea typeface="Century Gothic"/>
                <a:cs typeface="Century Gothic"/>
                <a:sym typeface="Century Gothic"/>
              </a:defRPr>
            </a:pPr>
            <a:r>
              <a:t>Transmisión de datos en las capas OSI 2 y 3</a:t>
            </a:r>
          </a:p>
          <a:p>
            <a:pPr marL="210552" indent="-210552">
              <a:buSzPct val="100000"/>
              <a:buChar char="•"/>
              <a:defRPr sz="2100">
                <a:latin typeface="Century Gothic"/>
                <a:ea typeface="Century Gothic"/>
                <a:cs typeface="Century Gothic"/>
                <a:sym typeface="Century Gothic"/>
              </a:defRPr>
            </a:pPr>
            <a:r>
              <a:t>Explicación del rol de la red IP </a:t>
            </a:r>
          </a:p>
          <a:p>
            <a:pPr marL="210552" indent="-210552">
              <a:buSzPct val="100000"/>
              <a:buChar char="•"/>
              <a:defRPr sz="2100">
                <a:latin typeface="Century Gothic"/>
                <a:ea typeface="Century Gothic"/>
                <a:cs typeface="Century Gothic"/>
                <a:sym typeface="Century Gothic"/>
              </a:defRPr>
            </a:pPr>
            <a:r>
              <a:t>Ejemplos de soluciones de red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C000"/>
        </a:solidFill>
      </p:bgPr>
    </p:bg>
    <p:spTree>
      <p:nvGrpSpPr>
        <p:cNvPr id="1" name=""/>
        <p:cNvGrpSpPr/>
        <p:nvPr/>
      </p:nvGrpSpPr>
      <p:grpSpPr>
        <a:xfrm>
          <a:off x="0" y="0"/>
          <a:ext cx="0" cy="0"/>
          <a:chOff x="0" y="0"/>
          <a:chExt cx="0" cy="0"/>
        </a:xfrm>
      </p:grpSpPr>
      <p:sp>
        <p:nvSpPr>
          <p:cNvPr id="530" name="Title 4"/>
          <p:cNvSpPr txBox="1"/>
          <p:nvPr>
            <p:ph type="title"/>
          </p:nvPr>
        </p:nvSpPr>
        <p:spPr>
          <a:xfrm>
            <a:off x="302399" y="205199"/>
            <a:ext cx="6994036" cy="498600"/>
          </a:xfrm>
          <a:prstGeom prst="rect">
            <a:avLst/>
          </a:prstGeom>
        </p:spPr>
        <p:txBody>
          <a:bodyPr/>
          <a:lstStyle>
            <a:lvl1pPr marL="162481" indent="-162481" defTabSz="610361">
              <a:defRPr spc="-178" sz="3204"/>
            </a:lvl1pPr>
          </a:lstStyle>
          <a:p>
            <a:pPr/>
            <a:r>
              <a:t>FOU1102</a:t>
            </a:r>
          </a:p>
        </p:txBody>
      </p:sp>
      <p:sp>
        <p:nvSpPr>
          <p:cNvPr id="531" name="Text Placeholder 5"/>
          <p:cNvSpPr txBox="1"/>
          <p:nvPr>
            <p:ph type="body" sz="quarter" idx="1"/>
          </p:nvPr>
        </p:nvSpPr>
        <p:spPr>
          <a:xfrm>
            <a:off x="572740" y="2284447"/>
            <a:ext cx="7998520" cy="574606"/>
          </a:xfrm>
          <a:prstGeom prst="rect">
            <a:avLst/>
          </a:prstGeom>
        </p:spPr>
        <p:txBody>
          <a:bodyPr/>
          <a:lstStyle>
            <a:lvl1pPr defTabSz="672084">
              <a:spcBef>
                <a:spcPts val="600"/>
              </a:spcBef>
              <a:defRPr sz="3724"/>
            </a:lvl1pPr>
          </a:lstStyle>
          <a:p>
            <a:pPr/>
            <a:r>
              <a:t>Fundamentos de TCP/IP</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Helvetica"/>
        <a:ea typeface="Helvetica"/>
        <a:cs typeface="Helvetica"/>
      </a:majorFont>
      <a:minorFont>
        <a:latin typeface="Calibri"/>
        <a:ea typeface="Calibri"/>
        <a:cs typeface="Calibri"/>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Helvetica"/>
        <a:ea typeface="Helvetica"/>
        <a:cs typeface="Helvetica"/>
      </a:majorFont>
      <a:minorFont>
        <a:latin typeface="Calibri"/>
        <a:ea typeface="Calibri"/>
        <a:cs typeface="Calibri"/>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